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0" r:id="rId5"/>
    <p:sldMasterId id="2147483711" r:id="rId6"/>
    <p:sldMasterId id="214748371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</p:sldIdLst>
  <p:sldSz cy="5143500" cx="9144000"/>
  <p:notesSz cx="6858000" cy="9144000"/>
  <p:embeddedFontLst>
    <p:embeddedFont>
      <p:font typeface="Tahoma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48F8081-B5B1-47A2-B2BE-D5524D52E421}">
  <a:tblStyle styleId="{348F8081-B5B1-47A2-B2BE-D5524D52E4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font" Target="fonts/Tahoma-bold.fntdata"/><Relationship Id="rId23" Type="http://schemas.openxmlformats.org/officeDocument/2006/relationships/font" Target="fonts/Tahom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4dfa02d4b8_0_10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34dfa02d4b8_0_10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34dfa02d4b8_0_10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4dfa02d4b8_0_1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34dfa02d4b8_0_1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4dfa02d4b8_0_16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34dfa02d4b8_0_16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4dfa02d4b8_0_16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34dfa02d4b8_0_16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4dfa02d4b8_0_16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34dfa02d4b8_0_16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4e52ee78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4e52ee78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4dfa02d4b8_0_10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34dfa02d4b8_0_10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4dfa02d4b8_0_1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34dfa02d4b8_0_1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4dfa02d4b8_0_1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34dfa02d4b8_0_1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4dfa02d4b8_0_1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34dfa02d4b8_0_1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4e52ee78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4e52ee78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4dfa02d4b8_0_1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4dfa02d4b8_0_1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4dfa02d4b8_0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4dfa02d4b8_0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4dfa02d4b8_0_1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4dfa02d4b8_0_1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jpg"/><Relationship Id="rId3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Relationship Id="rId3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jpg"/><Relationship Id="rId3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Relationship Id="rId3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Relationship Id="rId3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1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Relationship Id="rId3" Type="http://schemas.openxmlformats.org/officeDocument/2006/relationships/image" Target="../media/image2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Relationship Id="rId3" Type="http://schemas.openxmlformats.org/officeDocument/2006/relationships/image" Target="../media/image1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21.jp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jpg"/><Relationship Id="rId3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ark Blue">
  <p:cSld name="Title Slide - Dark Blu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cal History Moment - The Founding of Johns Hopkins University ..." id="51" name="Google Shape;51;p13"/>
          <p:cNvPicPr preferRelativeResize="0"/>
          <p:nvPr/>
        </p:nvPicPr>
        <p:blipFill rotWithShape="1">
          <a:blip r:embed="rId2">
            <a:alphaModFix/>
          </a:blip>
          <a:srcRect b="7784" l="0" r="0" t="7784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 rot="10800000">
            <a:off x="-1" y="-4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3">
            <a:alphaModFix/>
          </a:blip>
          <a:srcRect b="28304" l="13152" r="13577" t="29482"/>
          <a:stretch/>
        </p:blipFill>
        <p:spPr>
          <a:xfrm>
            <a:off x="6298808" y="447091"/>
            <a:ext cx="2377438" cy="62142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type="title"/>
          </p:nvPr>
        </p:nvSpPr>
        <p:spPr>
          <a:xfrm>
            <a:off x="467751" y="2240842"/>
            <a:ext cx="8208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Tahoma"/>
              <a:buNone/>
              <a:defRPr b="1" i="0" sz="41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67750" y="2784966"/>
            <a:ext cx="82191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42900" y="314325"/>
            <a:ext cx="8458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714375" y="884636"/>
            <a:ext cx="7715100" cy="3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23F4F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23F4F"/>
              </a:buClr>
              <a:buSzPts val="1400"/>
              <a:buChar char="○"/>
              <a:defRPr/>
            </a:lvl2pPr>
            <a:lvl3pPr indent="-29845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23F4F"/>
              </a:buClr>
              <a:buSzPts val="1100"/>
              <a:buChar char="■"/>
              <a:defRPr/>
            </a:lvl3pPr>
            <a:lvl4pPr indent="-29845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23F4F"/>
              </a:buClr>
              <a:buSzPts val="11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23F4F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ark Blue">
  <p:cSld name="Title Slide - Dark Blu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cal History Moment - The Founding of Johns Hopkins University ..." id="64" name="Google Shape;64;p16"/>
          <p:cNvPicPr preferRelativeResize="0"/>
          <p:nvPr/>
        </p:nvPicPr>
        <p:blipFill rotWithShape="1">
          <a:blip r:embed="rId2">
            <a:alphaModFix/>
          </a:blip>
          <a:srcRect b="7784" l="0" r="0" t="7784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/>
          <p:nvPr/>
        </p:nvSpPr>
        <p:spPr>
          <a:xfrm rot="10800000">
            <a:off x="-1" y="-4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16"/>
          <p:cNvPicPr preferRelativeResize="0"/>
          <p:nvPr/>
        </p:nvPicPr>
        <p:blipFill rotWithShape="1">
          <a:blip r:embed="rId3">
            <a:alphaModFix/>
          </a:blip>
          <a:srcRect b="28304" l="13152" r="13577" t="29482"/>
          <a:stretch/>
        </p:blipFill>
        <p:spPr>
          <a:xfrm>
            <a:off x="6298808" y="447091"/>
            <a:ext cx="2377438" cy="62142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>
            <p:ph type="title"/>
          </p:nvPr>
        </p:nvSpPr>
        <p:spPr>
          <a:xfrm>
            <a:off x="467751" y="2240842"/>
            <a:ext cx="8208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Tahoma"/>
              <a:buNone/>
              <a:defRPr b="1" i="0" sz="41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467750" y="2784966"/>
            <a:ext cx="82191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">
  <p:cSld name="TItle and Bullet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533920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1" name="Google Shape;71;p17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533920" y="1390651"/>
            <a:ext cx="8085300" cy="30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pic>
        <p:nvPicPr>
          <p:cNvPr id="73" name="Google Shape;73;p17"/>
          <p:cNvPicPr preferRelativeResize="0"/>
          <p:nvPr/>
        </p:nvPicPr>
        <p:blipFill rotWithShape="1">
          <a:blip r:embed="rId2">
            <a:alphaModFix amt="50000"/>
          </a:blip>
          <a:srcRect b="27018" l="12469" r="12909" t="27464"/>
          <a:stretch/>
        </p:blipFill>
        <p:spPr>
          <a:xfrm>
            <a:off x="522712" y="4805340"/>
            <a:ext cx="1033033" cy="28587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/>
        </p:nvSpPr>
        <p:spPr>
          <a:xfrm>
            <a:off x="7891462" y="4860170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lang="en" sz="1000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sz="1000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4 Items and Text - Simple">
  <p:cSld name="3_4 Items and Text - Simpl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530351" y="107119"/>
            <a:ext cx="808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7" name="Google Shape;77;p18"/>
          <p:cNvSpPr/>
          <p:nvPr/>
        </p:nvSpPr>
        <p:spPr>
          <a:xfrm>
            <a:off x="640080" y="966682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530352" y="1389889"/>
            <a:ext cx="80967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2" type="body"/>
          </p:nvPr>
        </p:nvSpPr>
        <p:spPr>
          <a:xfrm>
            <a:off x="530351" y="3058846"/>
            <a:ext cx="80889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0" name="Google Shape;80;p18"/>
          <p:cNvSpPr txBox="1"/>
          <p:nvPr/>
        </p:nvSpPr>
        <p:spPr>
          <a:xfrm>
            <a:off x="7891462" y="4860170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Tahoma"/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1" name="Google Shape;81;p18"/>
          <p:cNvPicPr preferRelativeResize="0"/>
          <p:nvPr/>
        </p:nvPicPr>
        <p:blipFill rotWithShape="1">
          <a:blip r:embed="rId2">
            <a:alphaModFix amt="50000"/>
          </a:blip>
          <a:srcRect b="27018" l="12469" r="12909" t="27464"/>
          <a:stretch/>
        </p:blipFill>
        <p:spPr>
          <a:xfrm>
            <a:off x="522712" y="4805340"/>
            <a:ext cx="1033033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and Image - Simple">
  <p:cSld name="Bullets and Image - Simpl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732235" y="304800"/>
            <a:ext cx="36072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4" name="Google Shape;84;p19"/>
          <p:cNvSpPr/>
          <p:nvPr/>
        </p:nvSpPr>
        <p:spPr>
          <a:xfrm>
            <a:off x="822960" y="1197160"/>
            <a:ext cx="778200" cy="1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732235" y="1545336"/>
            <a:ext cx="36072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6" name="Google Shape;86;p19"/>
          <p:cNvSpPr/>
          <p:nvPr>
            <p:ph idx="2" type="pic"/>
          </p:nvPr>
        </p:nvSpPr>
        <p:spPr>
          <a:xfrm>
            <a:off x="4804477" y="0"/>
            <a:ext cx="3607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7" name="Google Shape;87;p19"/>
          <p:cNvSpPr txBox="1"/>
          <p:nvPr>
            <p:ph idx="3" type="body"/>
          </p:nvPr>
        </p:nvSpPr>
        <p:spPr>
          <a:xfrm>
            <a:off x="3371461" y="4860169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 amt="50000"/>
          </a:blip>
          <a:srcRect b="27018" l="12469" r="12909" t="27464"/>
          <a:stretch/>
        </p:blipFill>
        <p:spPr>
          <a:xfrm>
            <a:off x="522712" y="4805340"/>
            <a:ext cx="1033033" cy="28587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/>
        </p:nvSpPr>
        <p:spPr>
          <a:xfrm>
            <a:off x="7891462" y="4860170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lang="en" sz="1000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sz="1000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and Image - Simple Small">
  <p:cSld name="Bullets and Image - Simple Small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533920" y="107119"/>
            <a:ext cx="8152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2" name="Google Shape;92;p20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530353" y="1389888"/>
            <a:ext cx="35718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4" name="Google Shape;94;p20"/>
          <p:cNvSpPr/>
          <p:nvPr>
            <p:ph idx="2" type="pic"/>
          </p:nvPr>
        </p:nvSpPr>
        <p:spPr>
          <a:xfrm>
            <a:off x="4572000" y="1389888"/>
            <a:ext cx="41148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5" name="Google Shape;95;p20"/>
          <p:cNvSpPr txBox="1"/>
          <p:nvPr>
            <p:ph idx="3" type="body"/>
          </p:nvPr>
        </p:nvSpPr>
        <p:spPr>
          <a:xfrm>
            <a:off x="7260004" y="4566887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6" name="Google Shape;96;p20"/>
          <p:cNvSpPr txBox="1"/>
          <p:nvPr/>
        </p:nvSpPr>
        <p:spPr>
          <a:xfrm>
            <a:off x="7891462" y="4860170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lang="en" sz="1000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sz="1000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 rotWithShape="1">
          <a:blip r:embed="rId2">
            <a:alphaModFix amt="50000"/>
          </a:blip>
          <a:srcRect b="27018" l="12469" r="12909" t="27464"/>
          <a:stretch/>
        </p:blipFill>
        <p:spPr>
          <a:xfrm>
            <a:off x="522712" y="4805340"/>
            <a:ext cx="1033033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ullets and Image - Simple Small">
  <p:cSld name="2_Bullets and Image - Simple Small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533920" y="107119"/>
            <a:ext cx="8152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0" name="Google Shape;100;p21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1"/>
          <p:cNvSpPr/>
          <p:nvPr>
            <p:ph idx="2" type="pic"/>
          </p:nvPr>
        </p:nvSpPr>
        <p:spPr>
          <a:xfrm>
            <a:off x="522712" y="1389888"/>
            <a:ext cx="39216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3017538" y="4585070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3" name="Google Shape;103;p21"/>
          <p:cNvSpPr/>
          <p:nvPr>
            <p:ph idx="3" type="pic"/>
          </p:nvPr>
        </p:nvSpPr>
        <p:spPr>
          <a:xfrm>
            <a:off x="4765177" y="1389888"/>
            <a:ext cx="39216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4" name="Google Shape;104;p21"/>
          <p:cNvSpPr txBox="1"/>
          <p:nvPr>
            <p:ph idx="4" type="body"/>
          </p:nvPr>
        </p:nvSpPr>
        <p:spPr>
          <a:xfrm>
            <a:off x="7260004" y="4566887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5" name="Google Shape;105;p21"/>
          <p:cNvSpPr txBox="1"/>
          <p:nvPr/>
        </p:nvSpPr>
        <p:spPr>
          <a:xfrm>
            <a:off x="7891462" y="4860170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lang="en" sz="1000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sz="1000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2">
            <a:alphaModFix amt="50000"/>
          </a:blip>
          <a:srcRect b="27018" l="12469" r="12909" t="27464"/>
          <a:stretch/>
        </p:blipFill>
        <p:spPr>
          <a:xfrm>
            <a:off x="522712" y="4805340"/>
            <a:ext cx="1033033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ullets and Image - Simple Small">
  <p:cSld name="1_Bullets and Image - Simple Small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530352" y="107119"/>
            <a:ext cx="81642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3000"/>
              <a:buFont typeface="Tahoma"/>
              <a:buNone/>
              <a:defRPr b="1" i="0" sz="3000" u="none" cap="none" strike="noStrike">
                <a:solidFill>
                  <a:srgbClr val="092C7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9" name="Google Shape;109;p22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5114926" y="1272249"/>
            <a:ext cx="35718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1" name="Google Shape;111;p22"/>
          <p:cNvSpPr/>
          <p:nvPr>
            <p:ph idx="2" type="pic"/>
          </p:nvPr>
        </p:nvSpPr>
        <p:spPr>
          <a:xfrm>
            <a:off x="457200" y="1272249"/>
            <a:ext cx="41148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2" name="Google Shape;112;p22"/>
          <p:cNvSpPr txBox="1"/>
          <p:nvPr>
            <p:ph idx="3" type="body"/>
          </p:nvPr>
        </p:nvSpPr>
        <p:spPr>
          <a:xfrm>
            <a:off x="7260004" y="4566887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3" name="Google Shape;113;p22"/>
          <p:cNvSpPr txBox="1"/>
          <p:nvPr/>
        </p:nvSpPr>
        <p:spPr>
          <a:xfrm>
            <a:off x="7891462" y="4860170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Tahoma"/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 rotWithShape="1">
          <a:blip r:embed="rId2">
            <a:alphaModFix amt="50000"/>
          </a:blip>
          <a:srcRect b="27018" l="12469" r="12909" t="27464"/>
          <a:stretch/>
        </p:blipFill>
        <p:spPr>
          <a:xfrm>
            <a:off x="522712" y="4805340"/>
            <a:ext cx="1033033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Bullets - Left">
  <p:cSld name="Image and Bullets - Lef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4357254" y="107119"/>
            <a:ext cx="4262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7" name="Google Shape;117;p23"/>
          <p:cNvSpPr/>
          <p:nvPr/>
        </p:nvSpPr>
        <p:spPr>
          <a:xfrm>
            <a:off x="4434840" y="96515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4357256" y="1343026"/>
            <a:ext cx="4329600" cy="29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9" name="Google Shape;119;p23"/>
          <p:cNvSpPr/>
          <p:nvPr>
            <p:ph idx="2" type="pic"/>
          </p:nvPr>
        </p:nvSpPr>
        <p:spPr>
          <a:xfrm>
            <a:off x="1" y="455556"/>
            <a:ext cx="3849300" cy="3880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0" name="Google Shape;120;p23"/>
          <p:cNvSpPr txBox="1"/>
          <p:nvPr>
            <p:ph idx="3" type="body"/>
          </p:nvPr>
        </p:nvSpPr>
        <p:spPr>
          <a:xfrm>
            <a:off x="0" y="4336027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1" name="Google Shape;121;p23"/>
          <p:cNvSpPr txBox="1"/>
          <p:nvPr/>
        </p:nvSpPr>
        <p:spPr>
          <a:xfrm>
            <a:off x="7891462" y="4860170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lang="en" sz="1000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sz="1000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 amt="50000"/>
          </a:blip>
          <a:srcRect b="27018" l="12469" r="12909" t="27464"/>
          <a:stretch/>
        </p:blipFill>
        <p:spPr>
          <a:xfrm>
            <a:off x="522712" y="4805340"/>
            <a:ext cx="1033033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and Bullets">
  <p:cSld name="Big Image and Bullet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5555674" y="325582"/>
            <a:ext cx="31311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5" name="Google Shape;125;p24"/>
          <p:cNvSpPr/>
          <p:nvPr/>
        </p:nvSpPr>
        <p:spPr>
          <a:xfrm>
            <a:off x="5623560" y="1518264"/>
            <a:ext cx="778200" cy="1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5555674" y="1835727"/>
            <a:ext cx="3131100" cy="26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7" name="Google Shape;127;p24"/>
          <p:cNvSpPr/>
          <p:nvPr>
            <p:ph idx="2" type="pic"/>
          </p:nvPr>
        </p:nvSpPr>
        <p:spPr>
          <a:xfrm>
            <a:off x="1" y="0"/>
            <a:ext cx="5074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8" name="Google Shape;128;p24"/>
          <p:cNvSpPr txBox="1"/>
          <p:nvPr>
            <p:ph idx="3" type="body"/>
          </p:nvPr>
        </p:nvSpPr>
        <p:spPr>
          <a:xfrm>
            <a:off x="5076620" y="4860170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9" name="Google Shape;129;p24"/>
          <p:cNvSpPr txBox="1"/>
          <p:nvPr/>
        </p:nvSpPr>
        <p:spPr>
          <a:xfrm>
            <a:off x="7891462" y="4860170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lang="en" sz="1000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sz="1000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ig Image and Bullets">
  <p:cSld name="1_Big Image and Bullet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95290" y="328403"/>
            <a:ext cx="31311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2" name="Google Shape;132;p25"/>
          <p:cNvSpPr/>
          <p:nvPr/>
        </p:nvSpPr>
        <p:spPr>
          <a:xfrm>
            <a:off x="463176" y="1521085"/>
            <a:ext cx="778200" cy="1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95290" y="1838548"/>
            <a:ext cx="3131100" cy="26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4" name="Google Shape;134;p25"/>
          <p:cNvSpPr/>
          <p:nvPr>
            <p:ph idx="2" type="pic"/>
          </p:nvPr>
        </p:nvSpPr>
        <p:spPr>
          <a:xfrm>
            <a:off x="4069762" y="0"/>
            <a:ext cx="5074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5" name="Google Shape;135;p25"/>
          <p:cNvSpPr txBox="1"/>
          <p:nvPr>
            <p:ph idx="3" type="body"/>
          </p:nvPr>
        </p:nvSpPr>
        <p:spPr>
          <a:xfrm>
            <a:off x="2577459" y="4884010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6" name="Google Shape;136;p25"/>
          <p:cNvSpPr txBox="1"/>
          <p:nvPr/>
        </p:nvSpPr>
        <p:spPr>
          <a:xfrm>
            <a:off x="-400049" y="4895932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Tahoma"/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r Image">
  <p:cSld name="Table or Imag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533920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9" name="Google Shape;139;p26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533123" y="1154924"/>
            <a:ext cx="8085300" cy="3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1" name="Google Shape;141;p26"/>
          <p:cNvSpPr txBox="1"/>
          <p:nvPr>
            <p:ph idx="2" type="body"/>
          </p:nvPr>
        </p:nvSpPr>
        <p:spPr>
          <a:xfrm>
            <a:off x="1874521" y="4581311"/>
            <a:ext cx="6744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2" name="Google Shape;142;p26"/>
          <p:cNvSpPr txBox="1"/>
          <p:nvPr/>
        </p:nvSpPr>
        <p:spPr>
          <a:xfrm>
            <a:off x="7891462" y="4860170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lang="en" sz="1000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sz="1000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 rotWithShape="1">
          <a:blip r:embed="rId2">
            <a:alphaModFix amt="50000"/>
          </a:blip>
          <a:srcRect b="27018" l="12469" r="12909" t="27464"/>
          <a:stretch/>
        </p:blipFill>
        <p:spPr>
          <a:xfrm>
            <a:off x="522712" y="4805340"/>
            <a:ext cx="1033033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able or Image">
  <p:cSld name="1_Table or Imag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533920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6" name="Google Shape;146;p27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7891462" y="4860170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lang="en" sz="1000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sz="1000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 rotWithShape="1">
          <a:blip r:embed="rId2">
            <a:alphaModFix amt="50000"/>
          </a:blip>
          <a:srcRect b="27018" l="12469" r="12909" t="27464"/>
          <a:stretch/>
        </p:blipFill>
        <p:spPr>
          <a:xfrm>
            <a:off x="522712" y="4805340"/>
            <a:ext cx="1033033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- Light Blue">
  <p:cSld name="End Slide - Light Blu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529291" y="-938619"/>
            <a:ext cx="80853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152" name="Google Shape;152;p29"/>
          <p:cNvPicPr preferRelativeResize="0"/>
          <p:nvPr/>
        </p:nvPicPr>
        <p:blipFill rotWithShape="1">
          <a:blip r:embed="rId2">
            <a:alphaModFix/>
          </a:blip>
          <a:srcRect b="7784" l="0" r="0" t="7784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9"/>
          <p:cNvSpPr/>
          <p:nvPr/>
        </p:nvSpPr>
        <p:spPr>
          <a:xfrm rot="10800000">
            <a:off x="-1" y="-4"/>
            <a:ext cx="9144000" cy="5143500"/>
          </a:xfrm>
          <a:prstGeom prst="rect">
            <a:avLst/>
          </a:prstGeom>
          <a:gradFill>
            <a:gsLst>
              <a:gs pos="0">
                <a:srgbClr val="69ACE5">
                  <a:alpha val="84705"/>
                </a:srgbClr>
              </a:gs>
              <a:gs pos="75000">
                <a:srgbClr val="3B6FAF">
                  <a:alpha val="84705"/>
                </a:srgbClr>
              </a:gs>
              <a:gs pos="100000">
                <a:srgbClr val="3B6FAF">
                  <a:alpha val="8470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29"/>
          <p:cNvPicPr preferRelativeResize="0"/>
          <p:nvPr/>
        </p:nvPicPr>
        <p:blipFill rotWithShape="1">
          <a:blip r:embed="rId3">
            <a:alphaModFix/>
          </a:blip>
          <a:srcRect b="21110" l="15640" r="15941" t="22640"/>
          <a:stretch/>
        </p:blipFill>
        <p:spPr>
          <a:xfrm>
            <a:off x="2584970" y="1417163"/>
            <a:ext cx="3974063" cy="23091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/>
          <p:nvPr/>
        </p:nvSpPr>
        <p:spPr>
          <a:xfrm>
            <a:off x="0" y="4727386"/>
            <a:ext cx="91440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50" spcFirstLastPara="1" rIns="81650" wrap="square" tIns="40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The Johns Hopkins University 2022, All Rights Reserved.</a:t>
            </a:r>
            <a:endParaRPr sz="11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342900" y="314325"/>
            <a:ext cx="8458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714375" y="884636"/>
            <a:ext cx="7715100" cy="3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23F4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Char char="-"/>
              <a:defRPr/>
            </a:lvl2pPr>
            <a:lvl3pPr indent="-2984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Char char="o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9" name="Google Shape;169;p31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31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31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Dark">
  <p:cSld name="Title Slide 1 Dar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32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32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" name="Google Shape;17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81" y="0"/>
            <a:ext cx="9142219" cy="5142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2"/>
          <p:cNvSpPr/>
          <p:nvPr/>
        </p:nvSpPr>
        <p:spPr>
          <a:xfrm>
            <a:off x="0" y="3268980"/>
            <a:ext cx="9144000" cy="1874400"/>
          </a:xfrm>
          <a:prstGeom prst="rect">
            <a:avLst/>
          </a:prstGeom>
          <a:gradFill>
            <a:gsLst>
              <a:gs pos="0">
                <a:srgbClr val="001639">
                  <a:alpha val="0"/>
                </a:srgbClr>
              </a:gs>
              <a:gs pos="100000">
                <a:srgbClr val="001639">
                  <a:alpha val="2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2"/>
          <p:cNvSpPr txBox="1"/>
          <p:nvPr>
            <p:ph type="ctrTitle"/>
          </p:nvPr>
        </p:nvSpPr>
        <p:spPr>
          <a:xfrm>
            <a:off x="514350" y="1743075"/>
            <a:ext cx="68580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2"/>
          <p:cNvSpPr txBox="1"/>
          <p:nvPr>
            <p:ph idx="1" type="subTitle"/>
          </p:nvPr>
        </p:nvSpPr>
        <p:spPr>
          <a:xfrm>
            <a:off x="514350" y="3028950"/>
            <a:ext cx="68580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9BAEB"/>
              </a:buClr>
              <a:buSzPts val="1800"/>
              <a:buNone/>
              <a:defRPr b="1" sz="1800">
                <a:solidFill>
                  <a:srgbClr val="89BAEB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0" name="Google Shape;180;p32"/>
          <p:cNvSpPr txBox="1"/>
          <p:nvPr>
            <p:ph idx="2" type="body"/>
          </p:nvPr>
        </p:nvSpPr>
        <p:spPr>
          <a:xfrm>
            <a:off x="514350" y="3657600"/>
            <a:ext cx="40578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BAEB"/>
              </a:buClr>
              <a:buSzPts val="1100"/>
              <a:buNone/>
              <a:defRPr sz="1100">
                <a:solidFill>
                  <a:srgbClr val="89BAEB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81" name="Google Shape;18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257" y="71536"/>
            <a:ext cx="2383724" cy="982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2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Light">
  <p:cSld name="Title Slide 1 Ligh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00"/>
            <a:ext cx="9142219" cy="5142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3"/>
          <p:cNvSpPr txBox="1"/>
          <p:nvPr>
            <p:ph type="ctrTitle"/>
          </p:nvPr>
        </p:nvSpPr>
        <p:spPr>
          <a:xfrm>
            <a:off x="514350" y="1743075"/>
            <a:ext cx="68580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33"/>
          <p:cNvSpPr txBox="1"/>
          <p:nvPr>
            <p:ph idx="1" type="subTitle"/>
          </p:nvPr>
        </p:nvSpPr>
        <p:spPr>
          <a:xfrm>
            <a:off x="514350" y="3028950"/>
            <a:ext cx="68580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6" name="Google Shape;186;p33"/>
          <p:cNvSpPr txBox="1"/>
          <p:nvPr>
            <p:ph idx="2" type="body"/>
          </p:nvPr>
        </p:nvSpPr>
        <p:spPr>
          <a:xfrm>
            <a:off x="514350" y="3657600"/>
            <a:ext cx="40578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87" name="Google Shape;18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257" y="71536"/>
            <a:ext cx="2383724" cy="982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2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Dark">
  <p:cSld name="Title Slide 2 Dark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34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34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81" y="0"/>
            <a:ext cx="9142219" cy="5142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4"/>
          <p:cNvSpPr/>
          <p:nvPr/>
        </p:nvSpPr>
        <p:spPr>
          <a:xfrm>
            <a:off x="1" y="3268980"/>
            <a:ext cx="9144000" cy="1874400"/>
          </a:xfrm>
          <a:prstGeom prst="rect">
            <a:avLst/>
          </a:prstGeom>
          <a:gradFill>
            <a:gsLst>
              <a:gs pos="0">
                <a:srgbClr val="001639">
                  <a:alpha val="0"/>
                </a:srgbClr>
              </a:gs>
              <a:gs pos="100000">
                <a:srgbClr val="001639">
                  <a:alpha val="2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4"/>
          <p:cNvSpPr txBox="1"/>
          <p:nvPr>
            <p:ph type="ctrTitle"/>
          </p:nvPr>
        </p:nvSpPr>
        <p:spPr>
          <a:xfrm>
            <a:off x="514350" y="1743075"/>
            <a:ext cx="40578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34"/>
          <p:cNvSpPr txBox="1"/>
          <p:nvPr>
            <p:ph idx="1" type="subTitle"/>
          </p:nvPr>
        </p:nvSpPr>
        <p:spPr>
          <a:xfrm>
            <a:off x="514350" y="3028950"/>
            <a:ext cx="40578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9BAEB"/>
              </a:buClr>
              <a:buSzPts val="1800"/>
              <a:buNone/>
              <a:defRPr b="1" sz="1800">
                <a:solidFill>
                  <a:srgbClr val="89BAEB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96" name="Google Shape;196;p34"/>
          <p:cNvSpPr/>
          <p:nvPr>
            <p:ph idx="2" type="pic"/>
          </p:nvPr>
        </p:nvSpPr>
        <p:spPr>
          <a:xfrm>
            <a:off x="5143501" y="424897"/>
            <a:ext cx="4000500" cy="43011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pic>
        <p:nvPicPr>
          <p:cNvPr id="197" name="Google Shape;19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257" y="71536"/>
            <a:ext cx="2383724" cy="98243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4"/>
          <p:cNvSpPr txBox="1"/>
          <p:nvPr>
            <p:ph idx="3" type="body"/>
          </p:nvPr>
        </p:nvSpPr>
        <p:spPr>
          <a:xfrm>
            <a:off x="514350" y="3657600"/>
            <a:ext cx="40578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BAEB"/>
              </a:buClr>
              <a:buSzPts val="1100"/>
              <a:buNone/>
              <a:defRPr sz="1100">
                <a:solidFill>
                  <a:srgbClr val="89BAEB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2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Light">
  <p:cSld name="Title Slide 2 Ligh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35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35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00"/>
            <a:ext cx="9142219" cy="5142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5"/>
          <p:cNvSpPr txBox="1"/>
          <p:nvPr>
            <p:ph type="ctrTitle"/>
          </p:nvPr>
        </p:nvSpPr>
        <p:spPr>
          <a:xfrm>
            <a:off x="514350" y="1743075"/>
            <a:ext cx="40578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35"/>
          <p:cNvSpPr txBox="1"/>
          <p:nvPr>
            <p:ph idx="1" type="subTitle"/>
          </p:nvPr>
        </p:nvSpPr>
        <p:spPr>
          <a:xfrm>
            <a:off x="514350" y="3028950"/>
            <a:ext cx="40578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06" name="Google Shape;206;p35"/>
          <p:cNvSpPr/>
          <p:nvPr>
            <p:ph idx="2" type="pic"/>
          </p:nvPr>
        </p:nvSpPr>
        <p:spPr>
          <a:xfrm>
            <a:off x="5143501" y="427776"/>
            <a:ext cx="4000500" cy="42915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07" name="Google Shape;20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257" y="71536"/>
            <a:ext cx="2383724" cy="98243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5"/>
          <p:cNvSpPr txBox="1"/>
          <p:nvPr>
            <p:ph idx="3" type="body"/>
          </p:nvPr>
        </p:nvSpPr>
        <p:spPr>
          <a:xfrm>
            <a:off x="514350" y="3657600"/>
            <a:ext cx="40578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2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 Dark">
  <p:cSld name="Title Slide 3 Dar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36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2" name="Google Shape;212;p36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500"/>
            <a:ext cx="9142219" cy="514249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6"/>
          <p:cNvSpPr/>
          <p:nvPr/>
        </p:nvSpPr>
        <p:spPr>
          <a:xfrm>
            <a:off x="0" y="3268980"/>
            <a:ext cx="9144000" cy="1874400"/>
          </a:xfrm>
          <a:prstGeom prst="rect">
            <a:avLst/>
          </a:prstGeom>
          <a:gradFill>
            <a:gsLst>
              <a:gs pos="0">
                <a:srgbClr val="001639">
                  <a:alpha val="0"/>
                </a:srgbClr>
              </a:gs>
              <a:gs pos="100000">
                <a:srgbClr val="001639">
                  <a:alpha val="2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6"/>
          <p:cNvSpPr txBox="1"/>
          <p:nvPr>
            <p:ph type="ctrTitle"/>
          </p:nvPr>
        </p:nvSpPr>
        <p:spPr>
          <a:xfrm>
            <a:off x="3200400" y="2914651"/>
            <a:ext cx="5229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" name="Google Shape;216;p36"/>
          <p:cNvSpPr txBox="1"/>
          <p:nvPr>
            <p:ph idx="1" type="subTitle"/>
          </p:nvPr>
        </p:nvSpPr>
        <p:spPr>
          <a:xfrm>
            <a:off x="3200400" y="3371850"/>
            <a:ext cx="5229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9BAEB"/>
              </a:buClr>
              <a:buSzPts val="1800"/>
              <a:buNone/>
              <a:defRPr b="1" sz="1800">
                <a:solidFill>
                  <a:srgbClr val="89BAEB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17" name="Google Shape;217;p36"/>
          <p:cNvSpPr txBox="1"/>
          <p:nvPr>
            <p:ph idx="2" type="body"/>
          </p:nvPr>
        </p:nvSpPr>
        <p:spPr>
          <a:xfrm>
            <a:off x="3200400" y="3800475"/>
            <a:ext cx="3007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BAEB"/>
              </a:buClr>
              <a:buSzPts val="1100"/>
              <a:buNone/>
              <a:defRPr sz="1100">
                <a:solidFill>
                  <a:srgbClr val="89BAEB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8" name="Google Shape;218;p36"/>
          <p:cNvSpPr/>
          <p:nvPr>
            <p:ph idx="3" type="pic"/>
          </p:nvPr>
        </p:nvSpPr>
        <p:spPr>
          <a:xfrm>
            <a:off x="0" y="0"/>
            <a:ext cx="9144000" cy="25803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cxnSp>
        <p:nvCxnSpPr>
          <p:cNvPr id="219" name="Google Shape;219;p36"/>
          <p:cNvCxnSpPr/>
          <p:nvPr/>
        </p:nvCxnSpPr>
        <p:spPr>
          <a:xfrm>
            <a:off x="2834015" y="2914650"/>
            <a:ext cx="0" cy="1743000"/>
          </a:xfrm>
          <a:prstGeom prst="straightConnector1">
            <a:avLst/>
          </a:prstGeom>
          <a:noFill/>
          <a:ln cap="flat" cmpd="sng" w="9525">
            <a:solidFill>
              <a:srgbClr val="1F6AB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0" name="Google Shape;22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606" y="2558346"/>
            <a:ext cx="2272581" cy="148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 Light">
  <p:cSld name="Title Slide 3 Ligh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37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4" name="Google Shape;224;p37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00"/>
            <a:ext cx="9142219" cy="514249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7"/>
          <p:cNvSpPr txBox="1"/>
          <p:nvPr>
            <p:ph type="ctrTitle"/>
          </p:nvPr>
        </p:nvSpPr>
        <p:spPr>
          <a:xfrm>
            <a:off x="3200400" y="2914651"/>
            <a:ext cx="5229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37"/>
          <p:cNvSpPr txBox="1"/>
          <p:nvPr>
            <p:ph idx="1" type="subTitle"/>
          </p:nvPr>
        </p:nvSpPr>
        <p:spPr>
          <a:xfrm>
            <a:off x="3200400" y="3371850"/>
            <a:ext cx="5229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28" name="Google Shape;228;p37"/>
          <p:cNvSpPr txBox="1"/>
          <p:nvPr>
            <p:ph idx="2" type="body"/>
          </p:nvPr>
        </p:nvSpPr>
        <p:spPr>
          <a:xfrm>
            <a:off x="3200400" y="3800475"/>
            <a:ext cx="3007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9" name="Google Shape;229;p37"/>
          <p:cNvSpPr/>
          <p:nvPr>
            <p:ph idx="3" type="pic"/>
          </p:nvPr>
        </p:nvSpPr>
        <p:spPr>
          <a:xfrm>
            <a:off x="0" y="0"/>
            <a:ext cx="9144000" cy="25803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cxnSp>
        <p:nvCxnSpPr>
          <p:cNvPr id="230" name="Google Shape;230;p37"/>
          <p:cNvCxnSpPr/>
          <p:nvPr/>
        </p:nvCxnSpPr>
        <p:spPr>
          <a:xfrm>
            <a:off x="2834015" y="2914650"/>
            <a:ext cx="0" cy="17430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1" name="Google Shape;23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606" y="2558346"/>
            <a:ext cx="2272581" cy="148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 Dark">
  <p:cSld name="Title Slide 4 Dark">
    <p:bg>
      <p:bgPr>
        <a:solidFill>
          <a:schemeClr val="accen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4" name="Google Shape;234;p38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5" name="Google Shape;235;p38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38"/>
          <p:cNvSpPr/>
          <p:nvPr/>
        </p:nvSpPr>
        <p:spPr>
          <a:xfrm>
            <a:off x="0" y="4718603"/>
            <a:ext cx="9144000" cy="42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500"/>
            <a:ext cx="9142219" cy="514249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/>
          <p:nvPr/>
        </p:nvSpPr>
        <p:spPr>
          <a:xfrm>
            <a:off x="0" y="3268980"/>
            <a:ext cx="9144000" cy="1874400"/>
          </a:xfrm>
          <a:prstGeom prst="rect">
            <a:avLst/>
          </a:prstGeom>
          <a:gradFill>
            <a:gsLst>
              <a:gs pos="0">
                <a:srgbClr val="001639">
                  <a:alpha val="0"/>
                </a:srgbClr>
              </a:gs>
              <a:gs pos="100000">
                <a:srgbClr val="001639">
                  <a:alpha val="2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8"/>
          <p:cNvSpPr txBox="1"/>
          <p:nvPr>
            <p:ph type="ctrTitle"/>
          </p:nvPr>
        </p:nvSpPr>
        <p:spPr>
          <a:xfrm>
            <a:off x="3200400" y="2914651"/>
            <a:ext cx="5229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38"/>
          <p:cNvSpPr txBox="1"/>
          <p:nvPr>
            <p:ph idx="1" type="subTitle"/>
          </p:nvPr>
        </p:nvSpPr>
        <p:spPr>
          <a:xfrm>
            <a:off x="3200400" y="3371850"/>
            <a:ext cx="5229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9BAEB"/>
              </a:buClr>
              <a:buSzPts val="1800"/>
              <a:buNone/>
              <a:defRPr b="1" sz="1800">
                <a:solidFill>
                  <a:srgbClr val="89BAEB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41" name="Google Shape;241;p38"/>
          <p:cNvSpPr txBox="1"/>
          <p:nvPr>
            <p:ph idx="2" type="body"/>
          </p:nvPr>
        </p:nvSpPr>
        <p:spPr>
          <a:xfrm>
            <a:off x="3200400" y="3800475"/>
            <a:ext cx="3007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BAEB"/>
              </a:buClr>
              <a:buSzPts val="1100"/>
              <a:buNone/>
              <a:defRPr sz="1100">
                <a:solidFill>
                  <a:srgbClr val="89BAEB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2" name="Google Shape;242;p38"/>
          <p:cNvSpPr/>
          <p:nvPr>
            <p:ph idx="3" type="pic"/>
          </p:nvPr>
        </p:nvSpPr>
        <p:spPr>
          <a:xfrm>
            <a:off x="-1777" y="0"/>
            <a:ext cx="3048000" cy="25803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243" name="Google Shape;243;p38"/>
          <p:cNvSpPr/>
          <p:nvPr>
            <p:ph idx="4" type="pic"/>
          </p:nvPr>
        </p:nvSpPr>
        <p:spPr>
          <a:xfrm>
            <a:off x="3046221" y="0"/>
            <a:ext cx="3048000" cy="25803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244" name="Google Shape;244;p38"/>
          <p:cNvSpPr/>
          <p:nvPr>
            <p:ph idx="5" type="pic"/>
          </p:nvPr>
        </p:nvSpPr>
        <p:spPr>
          <a:xfrm>
            <a:off x="6094219" y="0"/>
            <a:ext cx="3049800" cy="25803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cxnSp>
        <p:nvCxnSpPr>
          <p:cNvPr id="245" name="Google Shape;245;p38"/>
          <p:cNvCxnSpPr/>
          <p:nvPr/>
        </p:nvCxnSpPr>
        <p:spPr>
          <a:xfrm>
            <a:off x="2834015" y="2914650"/>
            <a:ext cx="0" cy="1743000"/>
          </a:xfrm>
          <a:prstGeom prst="straightConnector1">
            <a:avLst/>
          </a:prstGeom>
          <a:noFill/>
          <a:ln cap="flat" cmpd="sng" w="9525">
            <a:solidFill>
              <a:srgbClr val="1F6AB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606" y="2558346"/>
            <a:ext cx="2272581" cy="148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 Light">
  <p:cSld name="Title Slide 4 Light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9" name="Google Shape;249;p39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39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81" y="500"/>
            <a:ext cx="9142219" cy="514249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9"/>
          <p:cNvSpPr txBox="1"/>
          <p:nvPr>
            <p:ph type="ctrTitle"/>
          </p:nvPr>
        </p:nvSpPr>
        <p:spPr>
          <a:xfrm>
            <a:off x="3200400" y="2914651"/>
            <a:ext cx="5229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3" name="Google Shape;253;p39"/>
          <p:cNvSpPr txBox="1"/>
          <p:nvPr>
            <p:ph idx="1" type="subTitle"/>
          </p:nvPr>
        </p:nvSpPr>
        <p:spPr>
          <a:xfrm>
            <a:off x="3200400" y="3371850"/>
            <a:ext cx="5229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54" name="Google Shape;254;p39"/>
          <p:cNvSpPr txBox="1"/>
          <p:nvPr>
            <p:ph idx="2" type="body"/>
          </p:nvPr>
        </p:nvSpPr>
        <p:spPr>
          <a:xfrm>
            <a:off x="3200400" y="3800475"/>
            <a:ext cx="3007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5" name="Google Shape;255;p39"/>
          <p:cNvSpPr/>
          <p:nvPr>
            <p:ph idx="3" type="pic"/>
          </p:nvPr>
        </p:nvSpPr>
        <p:spPr>
          <a:xfrm>
            <a:off x="1" y="0"/>
            <a:ext cx="3048000" cy="25803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56" name="Google Shape;256;p39"/>
          <p:cNvSpPr/>
          <p:nvPr>
            <p:ph idx="4" type="pic"/>
          </p:nvPr>
        </p:nvSpPr>
        <p:spPr>
          <a:xfrm>
            <a:off x="3048000" y="0"/>
            <a:ext cx="3046200" cy="25803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57" name="Google Shape;257;p39"/>
          <p:cNvSpPr/>
          <p:nvPr>
            <p:ph idx="5" type="pic"/>
          </p:nvPr>
        </p:nvSpPr>
        <p:spPr>
          <a:xfrm>
            <a:off x="6094219" y="0"/>
            <a:ext cx="3049800" cy="25803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cxnSp>
        <p:nvCxnSpPr>
          <p:cNvPr id="258" name="Google Shape;258;p39"/>
          <p:cNvCxnSpPr/>
          <p:nvPr/>
        </p:nvCxnSpPr>
        <p:spPr>
          <a:xfrm>
            <a:off x="2834015" y="2914650"/>
            <a:ext cx="0" cy="174300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59" name="Google Shape;25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606" y="2558346"/>
            <a:ext cx="2272581" cy="148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 Dark">
  <p:cSld name="Title Slide 5 Dark">
    <p:bg>
      <p:bgPr>
        <a:solidFill>
          <a:schemeClr val="accen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2" name="Google Shape;262;p40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3" name="Google Shape;263;p40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500"/>
            <a:ext cx="9142219" cy="514249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0"/>
          <p:cNvSpPr/>
          <p:nvPr/>
        </p:nvSpPr>
        <p:spPr>
          <a:xfrm>
            <a:off x="0" y="3271220"/>
            <a:ext cx="9144000" cy="1874400"/>
          </a:xfrm>
          <a:prstGeom prst="rect">
            <a:avLst/>
          </a:prstGeom>
          <a:gradFill>
            <a:gsLst>
              <a:gs pos="0">
                <a:srgbClr val="001639">
                  <a:alpha val="0"/>
                </a:srgbClr>
              </a:gs>
              <a:gs pos="100000">
                <a:srgbClr val="001639">
                  <a:alpha val="2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0"/>
          <p:cNvSpPr txBox="1"/>
          <p:nvPr>
            <p:ph type="ctrTitle"/>
          </p:nvPr>
        </p:nvSpPr>
        <p:spPr>
          <a:xfrm>
            <a:off x="3143250" y="771525"/>
            <a:ext cx="51150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67" name="Google Shape;26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754" y="399061"/>
            <a:ext cx="2453272" cy="16047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40"/>
          <p:cNvCxnSpPr/>
          <p:nvPr/>
        </p:nvCxnSpPr>
        <p:spPr>
          <a:xfrm>
            <a:off x="3143250" y="2891482"/>
            <a:ext cx="51150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9" name="Google Shape;269;p40"/>
          <p:cNvSpPr txBox="1"/>
          <p:nvPr>
            <p:ph idx="1" type="body"/>
          </p:nvPr>
        </p:nvSpPr>
        <p:spPr>
          <a:xfrm>
            <a:off x="3143250" y="2982530"/>
            <a:ext cx="5115000" cy="16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270" name="Google Shape;270;p40"/>
          <p:cNvCxnSpPr/>
          <p:nvPr/>
        </p:nvCxnSpPr>
        <p:spPr>
          <a:xfrm>
            <a:off x="3143250" y="2891482"/>
            <a:ext cx="51150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1" name="Google Shape;271;p40"/>
          <p:cNvCxnSpPr/>
          <p:nvPr/>
        </p:nvCxnSpPr>
        <p:spPr>
          <a:xfrm>
            <a:off x="3143250" y="2891482"/>
            <a:ext cx="5115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2" name="Google Shape;272;p40"/>
          <p:cNvSpPr txBox="1"/>
          <p:nvPr>
            <p:ph idx="2" type="subTitle"/>
          </p:nvPr>
        </p:nvSpPr>
        <p:spPr>
          <a:xfrm>
            <a:off x="3143251" y="1885950"/>
            <a:ext cx="5115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9BAEB"/>
              </a:buClr>
              <a:buSzPts val="1200"/>
              <a:buNone/>
              <a:defRPr b="1" sz="1200">
                <a:solidFill>
                  <a:srgbClr val="89BAEB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73" name="Google Shape;273;p40"/>
          <p:cNvSpPr txBox="1"/>
          <p:nvPr>
            <p:ph idx="3" type="body"/>
          </p:nvPr>
        </p:nvSpPr>
        <p:spPr>
          <a:xfrm>
            <a:off x="3143250" y="2145077"/>
            <a:ext cx="51150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BAEB"/>
              </a:buClr>
              <a:buSzPts val="900"/>
              <a:buNone/>
              <a:defRPr sz="900">
                <a:solidFill>
                  <a:srgbClr val="89BAEB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4" name="Google Shape;274;p40"/>
          <p:cNvSpPr txBox="1"/>
          <p:nvPr/>
        </p:nvSpPr>
        <p:spPr>
          <a:xfrm>
            <a:off x="811889" y="1906271"/>
            <a:ext cx="165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11100 Johns Hopkins Road </a:t>
            </a:r>
            <a:b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Laurel, MD 20723-6099</a:t>
            </a:r>
            <a:endParaRPr sz="1100"/>
          </a:p>
        </p:txBody>
      </p:sp>
      <p:cxnSp>
        <p:nvCxnSpPr>
          <p:cNvPr id="275" name="Google Shape;275;p40"/>
          <p:cNvCxnSpPr/>
          <p:nvPr/>
        </p:nvCxnSpPr>
        <p:spPr>
          <a:xfrm>
            <a:off x="811889" y="1790996"/>
            <a:ext cx="1657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520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 Light">
  <p:cSld name="Title Slide 5 Light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8" name="Google Shape;278;p41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9" name="Google Shape;279;p41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81" y="500"/>
            <a:ext cx="9142219" cy="514249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1"/>
          <p:cNvSpPr txBox="1"/>
          <p:nvPr>
            <p:ph type="ctrTitle"/>
          </p:nvPr>
        </p:nvSpPr>
        <p:spPr>
          <a:xfrm>
            <a:off x="3143250" y="771525"/>
            <a:ext cx="51150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82" name="Google Shape;28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754" y="399061"/>
            <a:ext cx="2453272" cy="16047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41"/>
          <p:cNvCxnSpPr/>
          <p:nvPr/>
        </p:nvCxnSpPr>
        <p:spPr>
          <a:xfrm>
            <a:off x="3143250" y="2891482"/>
            <a:ext cx="5115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4" name="Google Shape;284;p41"/>
          <p:cNvSpPr txBox="1"/>
          <p:nvPr>
            <p:ph idx="1" type="body"/>
          </p:nvPr>
        </p:nvSpPr>
        <p:spPr>
          <a:xfrm>
            <a:off x="3143250" y="2982530"/>
            <a:ext cx="5115000" cy="16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sz="8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5" name="Google Shape;285;p41"/>
          <p:cNvSpPr txBox="1"/>
          <p:nvPr>
            <p:ph idx="2" type="subTitle"/>
          </p:nvPr>
        </p:nvSpPr>
        <p:spPr>
          <a:xfrm>
            <a:off x="3143251" y="1885951"/>
            <a:ext cx="51150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86" name="Google Shape;286;p41"/>
          <p:cNvSpPr txBox="1"/>
          <p:nvPr>
            <p:ph idx="3" type="body"/>
          </p:nvPr>
        </p:nvSpPr>
        <p:spPr>
          <a:xfrm>
            <a:off x="3143250" y="2152166"/>
            <a:ext cx="51150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7" name="Google Shape;287;p41"/>
          <p:cNvSpPr txBox="1"/>
          <p:nvPr/>
        </p:nvSpPr>
        <p:spPr>
          <a:xfrm>
            <a:off x="811889" y="1906271"/>
            <a:ext cx="165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</a:pPr>
            <a:r>
              <a:rPr lang="en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11100 Johns Hopkins Road </a:t>
            </a:r>
            <a:br>
              <a:rPr lang="en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Laurel, MD 20723-6099</a:t>
            </a:r>
            <a:endParaRPr sz="1100"/>
          </a:p>
        </p:txBody>
      </p:sp>
      <p:cxnSp>
        <p:nvCxnSpPr>
          <p:cNvPr id="288" name="Google Shape;288;p41"/>
          <p:cNvCxnSpPr/>
          <p:nvPr/>
        </p:nvCxnSpPr>
        <p:spPr>
          <a:xfrm>
            <a:off x="811889" y="1790996"/>
            <a:ext cx="1657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520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Content">
  <p:cSld name="Title, Subtitle, and Conten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 txBox="1"/>
          <p:nvPr>
            <p:ph type="title"/>
          </p:nvPr>
        </p:nvSpPr>
        <p:spPr>
          <a:xfrm>
            <a:off x="342900" y="309551"/>
            <a:ext cx="8458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1" name="Google Shape;291;p42"/>
          <p:cNvSpPr txBox="1"/>
          <p:nvPr>
            <p:ph idx="1" type="body"/>
          </p:nvPr>
        </p:nvSpPr>
        <p:spPr>
          <a:xfrm>
            <a:off x="714375" y="1114425"/>
            <a:ext cx="77151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23F4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Char char="-"/>
              <a:defRPr/>
            </a:lvl2pPr>
            <a:lvl3pPr indent="-2984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Char char="o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2" name="Google Shape;292;p42"/>
          <p:cNvSpPr txBox="1"/>
          <p:nvPr>
            <p:ph idx="2" type="body"/>
          </p:nvPr>
        </p:nvSpPr>
        <p:spPr>
          <a:xfrm>
            <a:off x="342900" y="596261"/>
            <a:ext cx="8458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296B0"/>
              </a:buClr>
              <a:buSzPts val="1500"/>
              <a:buNone/>
              <a:defRPr sz="1500">
                <a:solidFill>
                  <a:srgbClr val="8296B0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Char char="-"/>
              <a:defRPr/>
            </a:lvl2pPr>
            <a:lvl3pPr indent="-2984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Char char="o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Column">
  <p:cSld name="Two-Column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/>
          <p:nvPr>
            <p:ph type="title"/>
          </p:nvPr>
        </p:nvSpPr>
        <p:spPr>
          <a:xfrm>
            <a:off x="342900" y="314325"/>
            <a:ext cx="8458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8" name="Google Shape;298;p43"/>
          <p:cNvSpPr txBox="1"/>
          <p:nvPr>
            <p:ph idx="1" type="body"/>
          </p:nvPr>
        </p:nvSpPr>
        <p:spPr>
          <a:xfrm>
            <a:off x="714375" y="885825"/>
            <a:ext cx="37149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23F4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Char char="-"/>
              <a:defRPr/>
            </a:lvl2pPr>
            <a:lvl3pPr indent="-2984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Char char="o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9" name="Google Shape;299;p43"/>
          <p:cNvSpPr txBox="1"/>
          <p:nvPr>
            <p:ph idx="2" type="body"/>
          </p:nvPr>
        </p:nvSpPr>
        <p:spPr>
          <a:xfrm>
            <a:off x="714375" y="4161234"/>
            <a:ext cx="7715100" cy="49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None/>
              <a:defRPr sz="1400"/>
            </a:lvl2pPr>
            <a:lvl3pPr indent="-228600" lvl="2" marL="1371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3pPr>
            <a:lvl4pPr indent="-228600" lvl="3" marL="18288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4pPr>
            <a:lvl5pPr indent="-228600" lvl="4" marL="22860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43"/>
          <p:cNvSpPr txBox="1"/>
          <p:nvPr>
            <p:ph idx="3" type="body"/>
          </p:nvPr>
        </p:nvSpPr>
        <p:spPr>
          <a:xfrm>
            <a:off x="4714876" y="885825"/>
            <a:ext cx="37149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23F4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Char char="-"/>
              <a:defRPr/>
            </a:lvl2pPr>
            <a:lvl3pPr indent="-2984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Char char="o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1" name="Google Shape;301;p43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2" name="Google Shape;302;p43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3" name="Google Shape;303;p43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Column, Subtitle">
  <p:cSld name="Two-Column, Subtitle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714375" y="1114425"/>
            <a:ext cx="3714900" cy="29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23F4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Char char="-"/>
              <a:defRPr/>
            </a:lvl2pPr>
            <a:lvl3pPr indent="-2984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Char char="o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2" type="body"/>
          </p:nvPr>
        </p:nvSpPr>
        <p:spPr>
          <a:xfrm>
            <a:off x="714375" y="4161234"/>
            <a:ext cx="7715100" cy="49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None/>
              <a:defRPr sz="1400"/>
            </a:lvl2pPr>
            <a:lvl3pPr indent="-228600" lvl="2" marL="1371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3pPr>
            <a:lvl4pPr indent="-228600" lvl="3" marL="18288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4pPr>
            <a:lvl5pPr indent="-228600" lvl="4" marL="22860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7" name="Google Shape;307;p44"/>
          <p:cNvSpPr txBox="1"/>
          <p:nvPr>
            <p:ph idx="3" type="body"/>
          </p:nvPr>
        </p:nvSpPr>
        <p:spPr>
          <a:xfrm>
            <a:off x="4714876" y="1114425"/>
            <a:ext cx="3714900" cy="29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23F4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Char char="-"/>
              <a:defRPr/>
            </a:lvl2pPr>
            <a:lvl3pPr indent="-2984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Char char="o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type="title"/>
          </p:nvPr>
        </p:nvSpPr>
        <p:spPr>
          <a:xfrm>
            <a:off x="342900" y="314325"/>
            <a:ext cx="8458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9" name="Google Shape;309;p44"/>
          <p:cNvSpPr txBox="1"/>
          <p:nvPr>
            <p:ph idx="4" type="body"/>
          </p:nvPr>
        </p:nvSpPr>
        <p:spPr>
          <a:xfrm>
            <a:off x="342900" y="601035"/>
            <a:ext cx="8458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296B0"/>
              </a:buClr>
              <a:buSzPts val="1500"/>
              <a:buNone/>
              <a:defRPr sz="1500">
                <a:solidFill>
                  <a:srgbClr val="8296B0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Char char="-"/>
              <a:defRPr/>
            </a:lvl2pPr>
            <a:lvl3pPr indent="-2984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Char char="o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0" name="Google Shape;310;p44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4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4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Comparison">
  <p:cSld name="Chart Comparison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type="title"/>
          </p:nvPr>
        </p:nvSpPr>
        <p:spPr>
          <a:xfrm>
            <a:off x="342900" y="314325"/>
            <a:ext cx="8458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45"/>
          <p:cNvSpPr/>
          <p:nvPr>
            <p:ph idx="2" type="chart"/>
          </p:nvPr>
        </p:nvSpPr>
        <p:spPr>
          <a:xfrm>
            <a:off x="714375" y="885825"/>
            <a:ext cx="3714900" cy="3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23F4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Font typeface="Noto Sans Symbols"/>
              <a:buChar char="▪"/>
              <a:defRPr b="0" i="0" sz="12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Font typeface="Courier New"/>
              <a:buChar char="o"/>
              <a:defRPr b="0" i="0" sz="12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45"/>
          <p:cNvSpPr/>
          <p:nvPr>
            <p:ph idx="3" type="chart"/>
          </p:nvPr>
        </p:nvSpPr>
        <p:spPr>
          <a:xfrm>
            <a:off x="4714876" y="885825"/>
            <a:ext cx="3714900" cy="3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23F4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Font typeface="Noto Sans Symbols"/>
              <a:buChar char="▪"/>
              <a:defRPr b="0" i="0" sz="12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Font typeface="Courier New"/>
              <a:buChar char="o"/>
              <a:defRPr b="0" i="0" sz="12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45"/>
          <p:cNvSpPr txBox="1"/>
          <p:nvPr>
            <p:ph idx="1" type="body"/>
          </p:nvPr>
        </p:nvSpPr>
        <p:spPr>
          <a:xfrm>
            <a:off x="1201677" y="4161234"/>
            <a:ext cx="2740200" cy="49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None/>
              <a:defRPr sz="1400"/>
            </a:lvl2pPr>
            <a:lvl3pPr indent="-228600" lvl="2" marL="1371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3pPr>
            <a:lvl4pPr indent="-228600" lvl="3" marL="18288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4pPr>
            <a:lvl5pPr indent="-228600" lvl="4" marL="22860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8" name="Google Shape;318;p45"/>
          <p:cNvSpPr txBox="1"/>
          <p:nvPr>
            <p:ph idx="4" type="body"/>
          </p:nvPr>
        </p:nvSpPr>
        <p:spPr>
          <a:xfrm>
            <a:off x="5202178" y="4161234"/>
            <a:ext cx="2740200" cy="49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None/>
              <a:defRPr sz="1400"/>
            </a:lvl2pPr>
            <a:lvl3pPr indent="-228600" lvl="2" marL="1371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3pPr>
            <a:lvl4pPr indent="-228600" lvl="3" marL="18288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4pPr>
            <a:lvl5pPr indent="-228600" lvl="4" marL="22860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9" name="Google Shape;319;p45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45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45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Comparison, Subtitle">
  <p:cSld name="Chart Comparison, Subtitle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/>
          <p:nvPr>
            <p:ph idx="2" type="chart"/>
          </p:nvPr>
        </p:nvSpPr>
        <p:spPr>
          <a:xfrm>
            <a:off x="714375" y="1114425"/>
            <a:ext cx="3714900" cy="29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23F4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Font typeface="Noto Sans Symbols"/>
              <a:buChar char="▪"/>
              <a:defRPr b="0" i="0" sz="12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Font typeface="Courier New"/>
              <a:buChar char="o"/>
              <a:defRPr b="0" i="0" sz="12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p46"/>
          <p:cNvSpPr/>
          <p:nvPr>
            <p:ph idx="3" type="chart"/>
          </p:nvPr>
        </p:nvSpPr>
        <p:spPr>
          <a:xfrm>
            <a:off x="4714876" y="1114425"/>
            <a:ext cx="3714900" cy="29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23F4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Font typeface="Noto Sans Symbols"/>
              <a:buChar char="▪"/>
              <a:defRPr b="0" i="0" sz="12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Font typeface="Courier New"/>
              <a:buChar char="o"/>
              <a:defRPr b="0" i="0" sz="12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p46"/>
          <p:cNvSpPr txBox="1"/>
          <p:nvPr>
            <p:ph idx="1" type="body"/>
          </p:nvPr>
        </p:nvSpPr>
        <p:spPr>
          <a:xfrm>
            <a:off x="1201677" y="4161234"/>
            <a:ext cx="2740200" cy="49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None/>
              <a:defRPr sz="1400"/>
            </a:lvl2pPr>
            <a:lvl3pPr indent="-228600" lvl="2" marL="1371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3pPr>
            <a:lvl4pPr indent="-228600" lvl="3" marL="18288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4pPr>
            <a:lvl5pPr indent="-228600" lvl="4" marL="22860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6" name="Google Shape;326;p46"/>
          <p:cNvSpPr txBox="1"/>
          <p:nvPr>
            <p:ph idx="4" type="body"/>
          </p:nvPr>
        </p:nvSpPr>
        <p:spPr>
          <a:xfrm>
            <a:off x="5202178" y="4161234"/>
            <a:ext cx="2740200" cy="49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None/>
              <a:defRPr sz="1400"/>
            </a:lvl2pPr>
            <a:lvl3pPr indent="-228600" lvl="2" marL="1371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3pPr>
            <a:lvl4pPr indent="-228600" lvl="3" marL="18288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4pPr>
            <a:lvl5pPr indent="-228600" lvl="4" marL="22860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7" name="Google Shape;327;p46"/>
          <p:cNvSpPr txBox="1"/>
          <p:nvPr>
            <p:ph type="title"/>
          </p:nvPr>
        </p:nvSpPr>
        <p:spPr>
          <a:xfrm>
            <a:off x="342900" y="314325"/>
            <a:ext cx="8458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6"/>
          <p:cNvSpPr txBox="1"/>
          <p:nvPr>
            <p:ph idx="5" type="body"/>
          </p:nvPr>
        </p:nvSpPr>
        <p:spPr>
          <a:xfrm>
            <a:off x="342900" y="601035"/>
            <a:ext cx="8458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296B0"/>
              </a:buClr>
              <a:buSzPts val="1500"/>
              <a:buNone/>
              <a:defRPr sz="1500">
                <a:solidFill>
                  <a:srgbClr val="8296B0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Char char="-"/>
              <a:defRPr/>
            </a:lvl2pPr>
            <a:lvl3pPr indent="-2984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Char char="o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9" name="Google Shape;329;p46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6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46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-Column Feature">
  <p:cSld name="Three-Column Feature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 txBox="1"/>
          <p:nvPr>
            <p:ph idx="1" type="body"/>
          </p:nvPr>
        </p:nvSpPr>
        <p:spPr>
          <a:xfrm>
            <a:off x="714408" y="2943226"/>
            <a:ext cx="22413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4" name="Google Shape;334;p47"/>
          <p:cNvSpPr txBox="1"/>
          <p:nvPr>
            <p:ph idx="2" type="body"/>
          </p:nvPr>
        </p:nvSpPr>
        <p:spPr>
          <a:xfrm>
            <a:off x="714375" y="2714625"/>
            <a:ext cx="2241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5" name="Google Shape;335;p47"/>
          <p:cNvSpPr txBox="1"/>
          <p:nvPr>
            <p:ph idx="3" type="body"/>
          </p:nvPr>
        </p:nvSpPr>
        <p:spPr>
          <a:xfrm>
            <a:off x="3454616" y="2943226"/>
            <a:ext cx="22347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6" name="Google Shape;336;p47"/>
          <p:cNvSpPr txBox="1"/>
          <p:nvPr>
            <p:ph idx="4" type="body"/>
          </p:nvPr>
        </p:nvSpPr>
        <p:spPr>
          <a:xfrm>
            <a:off x="3454582" y="2714625"/>
            <a:ext cx="223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7" name="Google Shape;337;p47"/>
          <p:cNvSpPr txBox="1"/>
          <p:nvPr>
            <p:ph idx="5" type="body"/>
          </p:nvPr>
        </p:nvSpPr>
        <p:spPr>
          <a:xfrm>
            <a:off x="6192038" y="2943226"/>
            <a:ext cx="22377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8" name="Google Shape;338;p47"/>
          <p:cNvSpPr txBox="1"/>
          <p:nvPr>
            <p:ph idx="6" type="body"/>
          </p:nvPr>
        </p:nvSpPr>
        <p:spPr>
          <a:xfrm>
            <a:off x="6192995" y="2714625"/>
            <a:ext cx="223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339" name="Google Shape;339;p47"/>
          <p:cNvCxnSpPr/>
          <p:nvPr/>
        </p:nvCxnSpPr>
        <p:spPr>
          <a:xfrm>
            <a:off x="3208445" y="885825"/>
            <a:ext cx="0" cy="30003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0" name="Google Shape;340;p47"/>
          <p:cNvCxnSpPr/>
          <p:nvPr/>
        </p:nvCxnSpPr>
        <p:spPr>
          <a:xfrm>
            <a:off x="5940711" y="885825"/>
            <a:ext cx="0" cy="30003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1" name="Google Shape;341;p47"/>
          <p:cNvSpPr/>
          <p:nvPr>
            <p:ph idx="7" type="pic"/>
          </p:nvPr>
        </p:nvSpPr>
        <p:spPr>
          <a:xfrm>
            <a:off x="714375" y="885825"/>
            <a:ext cx="2241300" cy="16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42" name="Google Shape;342;p47"/>
          <p:cNvSpPr/>
          <p:nvPr>
            <p:ph idx="8" type="pic"/>
          </p:nvPr>
        </p:nvSpPr>
        <p:spPr>
          <a:xfrm>
            <a:off x="3454579" y="885825"/>
            <a:ext cx="2234700" cy="16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43" name="Google Shape;343;p47"/>
          <p:cNvSpPr/>
          <p:nvPr>
            <p:ph idx="9" type="pic"/>
          </p:nvPr>
        </p:nvSpPr>
        <p:spPr>
          <a:xfrm>
            <a:off x="6192992" y="885825"/>
            <a:ext cx="2236800" cy="16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44" name="Google Shape;344;p47"/>
          <p:cNvSpPr txBox="1"/>
          <p:nvPr>
            <p:ph type="title"/>
          </p:nvPr>
        </p:nvSpPr>
        <p:spPr>
          <a:xfrm>
            <a:off x="342900" y="314325"/>
            <a:ext cx="84582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5" name="Google Shape;345;p47"/>
          <p:cNvSpPr txBox="1"/>
          <p:nvPr>
            <p:ph idx="13" type="body"/>
          </p:nvPr>
        </p:nvSpPr>
        <p:spPr>
          <a:xfrm>
            <a:off x="714375" y="4161234"/>
            <a:ext cx="7715100" cy="49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None/>
              <a:defRPr sz="1400"/>
            </a:lvl2pPr>
            <a:lvl3pPr indent="-228600" lvl="2" marL="1371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3pPr>
            <a:lvl4pPr indent="-228600" lvl="3" marL="18288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4pPr>
            <a:lvl5pPr indent="-228600" lvl="4" marL="22860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6" name="Google Shape;346;p47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" name="Google Shape;347;p47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8" name="Google Shape;348;p47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-Column Feature, Subtitle">
  <p:cSld name="Three-Column Feature, Subtitle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/>
          <p:nvPr>
            <p:ph idx="1" type="body"/>
          </p:nvPr>
        </p:nvSpPr>
        <p:spPr>
          <a:xfrm>
            <a:off x="714408" y="3171826"/>
            <a:ext cx="22413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1" name="Google Shape;351;p48"/>
          <p:cNvSpPr txBox="1"/>
          <p:nvPr>
            <p:ph idx="2" type="body"/>
          </p:nvPr>
        </p:nvSpPr>
        <p:spPr>
          <a:xfrm>
            <a:off x="714375" y="2943225"/>
            <a:ext cx="2241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2" name="Google Shape;352;p48"/>
          <p:cNvSpPr txBox="1"/>
          <p:nvPr>
            <p:ph idx="3" type="body"/>
          </p:nvPr>
        </p:nvSpPr>
        <p:spPr>
          <a:xfrm>
            <a:off x="3454616" y="3171826"/>
            <a:ext cx="2234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3" name="Google Shape;353;p48"/>
          <p:cNvSpPr txBox="1"/>
          <p:nvPr>
            <p:ph idx="4" type="body"/>
          </p:nvPr>
        </p:nvSpPr>
        <p:spPr>
          <a:xfrm>
            <a:off x="3454582" y="2943225"/>
            <a:ext cx="223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4" name="Google Shape;354;p48"/>
          <p:cNvSpPr txBox="1"/>
          <p:nvPr>
            <p:ph idx="5" type="body"/>
          </p:nvPr>
        </p:nvSpPr>
        <p:spPr>
          <a:xfrm>
            <a:off x="6192038" y="3171826"/>
            <a:ext cx="2237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5" name="Google Shape;355;p48"/>
          <p:cNvSpPr txBox="1"/>
          <p:nvPr>
            <p:ph idx="6" type="body"/>
          </p:nvPr>
        </p:nvSpPr>
        <p:spPr>
          <a:xfrm>
            <a:off x="6192995" y="2943225"/>
            <a:ext cx="223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356" name="Google Shape;356;p48"/>
          <p:cNvCxnSpPr/>
          <p:nvPr/>
        </p:nvCxnSpPr>
        <p:spPr>
          <a:xfrm>
            <a:off x="3208445" y="1114425"/>
            <a:ext cx="0" cy="2771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7" name="Google Shape;357;p48"/>
          <p:cNvCxnSpPr/>
          <p:nvPr/>
        </p:nvCxnSpPr>
        <p:spPr>
          <a:xfrm>
            <a:off x="5940711" y="1114425"/>
            <a:ext cx="0" cy="2771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8" name="Google Shape;358;p48"/>
          <p:cNvSpPr/>
          <p:nvPr>
            <p:ph idx="7" type="pic"/>
          </p:nvPr>
        </p:nvSpPr>
        <p:spPr>
          <a:xfrm>
            <a:off x="714375" y="1114424"/>
            <a:ext cx="2241300" cy="16734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59" name="Google Shape;359;p48"/>
          <p:cNvSpPr/>
          <p:nvPr>
            <p:ph idx="8" type="pic"/>
          </p:nvPr>
        </p:nvSpPr>
        <p:spPr>
          <a:xfrm>
            <a:off x="3454579" y="1114425"/>
            <a:ext cx="2234700" cy="16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60" name="Google Shape;360;p48"/>
          <p:cNvSpPr/>
          <p:nvPr>
            <p:ph idx="9" type="pic"/>
          </p:nvPr>
        </p:nvSpPr>
        <p:spPr>
          <a:xfrm>
            <a:off x="6192992" y="1114425"/>
            <a:ext cx="2236800" cy="16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61" name="Google Shape;361;p48"/>
          <p:cNvSpPr txBox="1"/>
          <p:nvPr>
            <p:ph type="title"/>
          </p:nvPr>
        </p:nvSpPr>
        <p:spPr>
          <a:xfrm>
            <a:off x="342900" y="314325"/>
            <a:ext cx="8458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48"/>
          <p:cNvSpPr txBox="1"/>
          <p:nvPr>
            <p:ph idx="13" type="body"/>
          </p:nvPr>
        </p:nvSpPr>
        <p:spPr>
          <a:xfrm>
            <a:off x="342900" y="601035"/>
            <a:ext cx="8458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296B0"/>
              </a:buClr>
              <a:buSzPts val="1500"/>
              <a:buNone/>
              <a:defRPr sz="1500">
                <a:solidFill>
                  <a:srgbClr val="8296B0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Char char="-"/>
              <a:defRPr/>
            </a:lvl2pPr>
            <a:lvl3pPr indent="-2984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Char char="o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3" name="Google Shape;363;p48"/>
          <p:cNvSpPr txBox="1"/>
          <p:nvPr>
            <p:ph idx="14" type="body"/>
          </p:nvPr>
        </p:nvSpPr>
        <p:spPr>
          <a:xfrm>
            <a:off x="714375" y="4161236"/>
            <a:ext cx="7715100" cy="49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None/>
              <a:defRPr sz="1400"/>
            </a:lvl2pPr>
            <a:lvl3pPr indent="-228600" lvl="2" marL="1371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3pPr>
            <a:lvl4pPr indent="-228600" lvl="3" marL="18288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4pPr>
            <a:lvl5pPr indent="-228600" lvl="4" marL="22860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4" name="Google Shape;364;p48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48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6" name="Google Shape;366;p48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-Column Feature">
  <p:cSld name="Four-Column Feature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9"/>
          <p:cNvSpPr txBox="1"/>
          <p:nvPr>
            <p:ph idx="1" type="body"/>
          </p:nvPr>
        </p:nvSpPr>
        <p:spPr>
          <a:xfrm>
            <a:off x="714408" y="2953844"/>
            <a:ext cx="17259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9" name="Google Shape;369;p49"/>
          <p:cNvSpPr txBox="1"/>
          <p:nvPr>
            <p:ph idx="2" type="body"/>
          </p:nvPr>
        </p:nvSpPr>
        <p:spPr>
          <a:xfrm>
            <a:off x="714376" y="2725244"/>
            <a:ext cx="17259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0" name="Google Shape;370;p49"/>
          <p:cNvSpPr txBox="1"/>
          <p:nvPr>
            <p:ph idx="3" type="body"/>
          </p:nvPr>
        </p:nvSpPr>
        <p:spPr>
          <a:xfrm>
            <a:off x="2694029" y="2953844"/>
            <a:ext cx="17493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1" name="Google Shape;371;p49"/>
          <p:cNvSpPr txBox="1"/>
          <p:nvPr>
            <p:ph idx="4" type="body"/>
          </p:nvPr>
        </p:nvSpPr>
        <p:spPr>
          <a:xfrm>
            <a:off x="2693985" y="2725244"/>
            <a:ext cx="1749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2" name="Google Shape;372;p49"/>
          <p:cNvSpPr txBox="1"/>
          <p:nvPr>
            <p:ph idx="5" type="body"/>
          </p:nvPr>
        </p:nvSpPr>
        <p:spPr>
          <a:xfrm>
            <a:off x="4695158" y="2953844"/>
            <a:ext cx="17268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3" name="Google Shape;373;p49"/>
          <p:cNvSpPr txBox="1"/>
          <p:nvPr>
            <p:ph idx="6" type="body"/>
          </p:nvPr>
        </p:nvSpPr>
        <p:spPr>
          <a:xfrm>
            <a:off x="4696757" y="2725244"/>
            <a:ext cx="17259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4" name="Google Shape;374;p49"/>
          <p:cNvSpPr/>
          <p:nvPr>
            <p:ph idx="7" type="pic"/>
          </p:nvPr>
        </p:nvSpPr>
        <p:spPr>
          <a:xfrm>
            <a:off x="714375" y="889163"/>
            <a:ext cx="1725900" cy="16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75" name="Google Shape;375;p49"/>
          <p:cNvSpPr/>
          <p:nvPr>
            <p:ph idx="8" type="pic"/>
          </p:nvPr>
        </p:nvSpPr>
        <p:spPr>
          <a:xfrm>
            <a:off x="2693981" y="889163"/>
            <a:ext cx="1749300" cy="16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76" name="Google Shape;376;p49"/>
          <p:cNvSpPr/>
          <p:nvPr>
            <p:ph idx="9" type="pic"/>
          </p:nvPr>
        </p:nvSpPr>
        <p:spPr>
          <a:xfrm>
            <a:off x="4696751" y="889163"/>
            <a:ext cx="1725900" cy="16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77" name="Google Shape;377;p49"/>
          <p:cNvSpPr txBox="1"/>
          <p:nvPr>
            <p:ph type="title"/>
          </p:nvPr>
        </p:nvSpPr>
        <p:spPr>
          <a:xfrm>
            <a:off x="342900" y="314325"/>
            <a:ext cx="84582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49"/>
          <p:cNvSpPr txBox="1"/>
          <p:nvPr>
            <p:ph idx="13" type="body"/>
          </p:nvPr>
        </p:nvSpPr>
        <p:spPr>
          <a:xfrm>
            <a:off x="6674821" y="2953844"/>
            <a:ext cx="1754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9" name="Google Shape;379;p49"/>
          <p:cNvSpPr txBox="1"/>
          <p:nvPr>
            <p:ph idx="14" type="body"/>
          </p:nvPr>
        </p:nvSpPr>
        <p:spPr>
          <a:xfrm>
            <a:off x="6676362" y="2725244"/>
            <a:ext cx="1753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0" name="Google Shape;380;p49"/>
          <p:cNvSpPr/>
          <p:nvPr>
            <p:ph idx="15" type="pic"/>
          </p:nvPr>
        </p:nvSpPr>
        <p:spPr>
          <a:xfrm>
            <a:off x="6676356" y="889163"/>
            <a:ext cx="1753200" cy="16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81" name="Google Shape;381;p49"/>
          <p:cNvSpPr txBox="1"/>
          <p:nvPr>
            <p:ph idx="16" type="body"/>
          </p:nvPr>
        </p:nvSpPr>
        <p:spPr>
          <a:xfrm>
            <a:off x="714375" y="4161234"/>
            <a:ext cx="7715100" cy="49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None/>
              <a:defRPr sz="1400"/>
            </a:lvl2pPr>
            <a:lvl3pPr indent="-228600" lvl="2" marL="1371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3pPr>
            <a:lvl4pPr indent="-228600" lvl="3" marL="18288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4pPr>
            <a:lvl5pPr indent="-228600" lvl="4" marL="22860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2" name="Google Shape;382;p49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3" name="Google Shape;383;p49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4" name="Google Shape;384;p49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-Column Feature, Subtitle">
  <p:cSld name="Four-Column Feature, Subtitle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0"/>
          <p:cNvSpPr txBox="1"/>
          <p:nvPr>
            <p:ph idx="1" type="body"/>
          </p:nvPr>
        </p:nvSpPr>
        <p:spPr>
          <a:xfrm>
            <a:off x="714408" y="3162173"/>
            <a:ext cx="17259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7" name="Google Shape;387;p50"/>
          <p:cNvSpPr txBox="1"/>
          <p:nvPr>
            <p:ph idx="2" type="body"/>
          </p:nvPr>
        </p:nvSpPr>
        <p:spPr>
          <a:xfrm>
            <a:off x="714376" y="2933573"/>
            <a:ext cx="17259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8" name="Google Shape;388;p50"/>
          <p:cNvSpPr txBox="1"/>
          <p:nvPr>
            <p:ph idx="3" type="body"/>
          </p:nvPr>
        </p:nvSpPr>
        <p:spPr>
          <a:xfrm>
            <a:off x="2694029" y="3162173"/>
            <a:ext cx="17493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9" name="Google Shape;389;p50"/>
          <p:cNvSpPr txBox="1"/>
          <p:nvPr>
            <p:ph idx="4" type="body"/>
          </p:nvPr>
        </p:nvSpPr>
        <p:spPr>
          <a:xfrm>
            <a:off x="2693985" y="2933573"/>
            <a:ext cx="1749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0" name="Google Shape;390;p50"/>
          <p:cNvSpPr txBox="1"/>
          <p:nvPr>
            <p:ph idx="5" type="body"/>
          </p:nvPr>
        </p:nvSpPr>
        <p:spPr>
          <a:xfrm>
            <a:off x="4695158" y="3162173"/>
            <a:ext cx="17268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1" name="Google Shape;391;p50"/>
          <p:cNvSpPr txBox="1"/>
          <p:nvPr>
            <p:ph idx="6" type="body"/>
          </p:nvPr>
        </p:nvSpPr>
        <p:spPr>
          <a:xfrm>
            <a:off x="4696757" y="2933573"/>
            <a:ext cx="17259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2" name="Google Shape;392;p50"/>
          <p:cNvSpPr/>
          <p:nvPr>
            <p:ph idx="7" type="pic"/>
          </p:nvPr>
        </p:nvSpPr>
        <p:spPr>
          <a:xfrm>
            <a:off x="714375" y="1114425"/>
            <a:ext cx="1725900" cy="16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93" name="Google Shape;393;p50"/>
          <p:cNvSpPr/>
          <p:nvPr>
            <p:ph idx="8" type="pic"/>
          </p:nvPr>
        </p:nvSpPr>
        <p:spPr>
          <a:xfrm>
            <a:off x="2693981" y="1114425"/>
            <a:ext cx="1749300" cy="16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94" name="Google Shape;394;p50"/>
          <p:cNvSpPr/>
          <p:nvPr>
            <p:ph idx="9" type="pic"/>
          </p:nvPr>
        </p:nvSpPr>
        <p:spPr>
          <a:xfrm>
            <a:off x="4696751" y="1114425"/>
            <a:ext cx="1725900" cy="16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95" name="Google Shape;395;p50"/>
          <p:cNvSpPr txBox="1"/>
          <p:nvPr>
            <p:ph idx="13" type="body"/>
          </p:nvPr>
        </p:nvSpPr>
        <p:spPr>
          <a:xfrm>
            <a:off x="6674821" y="3162173"/>
            <a:ext cx="1754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6" name="Google Shape;396;p50"/>
          <p:cNvSpPr txBox="1"/>
          <p:nvPr>
            <p:ph idx="14" type="body"/>
          </p:nvPr>
        </p:nvSpPr>
        <p:spPr>
          <a:xfrm>
            <a:off x="6676362" y="2933573"/>
            <a:ext cx="1753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7" name="Google Shape;397;p50"/>
          <p:cNvSpPr/>
          <p:nvPr>
            <p:ph idx="15" type="pic"/>
          </p:nvPr>
        </p:nvSpPr>
        <p:spPr>
          <a:xfrm>
            <a:off x="6676356" y="1114425"/>
            <a:ext cx="1753200" cy="16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98" name="Google Shape;398;p50"/>
          <p:cNvSpPr txBox="1"/>
          <p:nvPr>
            <p:ph type="title"/>
          </p:nvPr>
        </p:nvSpPr>
        <p:spPr>
          <a:xfrm>
            <a:off x="342900" y="314325"/>
            <a:ext cx="8458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50"/>
          <p:cNvSpPr txBox="1"/>
          <p:nvPr>
            <p:ph idx="16" type="body"/>
          </p:nvPr>
        </p:nvSpPr>
        <p:spPr>
          <a:xfrm>
            <a:off x="342900" y="601035"/>
            <a:ext cx="8458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296B0"/>
              </a:buClr>
              <a:buSzPts val="1500"/>
              <a:buNone/>
              <a:defRPr sz="1500">
                <a:solidFill>
                  <a:srgbClr val="8296B0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Char char="-"/>
              <a:defRPr/>
            </a:lvl2pPr>
            <a:lvl3pPr indent="-2984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Char char="o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0" name="Google Shape;400;p50"/>
          <p:cNvSpPr txBox="1"/>
          <p:nvPr>
            <p:ph idx="17" type="body"/>
          </p:nvPr>
        </p:nvSpPr>
        <p:spPr>
          <a:xfrm>
            <a:off x="714375" y="4161234"/>
            <a:ext cx="7715100" cy="49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None/>
              <a:defRPr sz="1400"/>
            </a:lvl2pPr>
            <a:lvl3pPr indent="-228600" lvl="2" marL="1371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3pPr>
            <a:lvl4pPr indent="-228600" lvl="3" marL="18288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None/>
              <a:defRPr sz="1400"/>
            </a:lvl4pPr>
            <a:lvl5pPr indent="-228600" lvl="4" marL="22860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1" name="Google Shape;401;p50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2" name="Google Shape;402;p50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3" name="Google Shape;403;p50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Image Gallery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1"/>
          <p:cNvSpPr txBox="1"/>
          <p:nvPr>
            <p:ph idx="1" type="body"/>
          </p:nvPr>
        </p:nvSpPr>
        <p:spPr>
          <a:xfrm>
            <a:off x="714375" y="2122445"/>
            <a:ext cx="18429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b="0" sz="9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6" name="Google Shape;406;p51"/>
          <p:cNvSpPr/>
          <p:nvPr>
            <p:ph idx="2" type="pic"/>
          </p:nvPr>
        </p:nvSpPr>
        <p:spPr>
          <a:xfrm>
            <a:off x="714375" y="885825"/>
            <a:ext cx="1842900" cy="1134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07" name="Google Shape;407;p51"/>
          <p:cNvSpPr txBox="1"/>
          <p:nvPr>
            <p:ph idx="3" type="body"/>
          </p:nvPr>
        </p:nvSpPr>
        <p:spPr>
          <a:xfrm>
            <a:off x="2686050" y="2122445"/>
            <a:ext cx="18348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b="0" sz="9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8" name="Google Shape;408;p51"/>
          <p:cNvSpPr/>
          <p:nvPr>
            <p:ph idx="4" type="pic"/>
          </p:nvPr>
        </p:nvSpPr>
        <p:spPr>
          <a:xfrm>
            <a:off x="2683272" y="885825"/>
            <a:ext cx="1834800" cy="1134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09" name="Google Shape;409;p51"/>
          <p:cNvSpPr txBox="1"/>
          <p:nvPr>
            <p:ph idx="5" type="body"/>
          </p:nvPr>
        </p:nvSpPr>
        <p:spPr>
          <a:xfrm>
            <a:off x="4636295" y="2122445"/>
            <a:ext cx="18348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b="0" sz="9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0" name="Google Shape;410;p51"/>
          <p:cNvSpPr/>
          <p:nvPr>
            <p:ph idx="6" type="pic"/>
          </p:nvPr>
        </p:nvSpPr>
        <p:spPr>
          <a:xfrm>
            <a:off x="4639072" y="885825"/>
            <a:ext cx="1834800" cy="1134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11" name="Google Shape;411;p51"/>
          <p:cNvSpPr txBox="1"/>
          <p:nvPr>
            <p:ph idx="7" type="body"/>
          </p:nvPr>
        </p:nvSpPr>
        <p:spPr>
          <a:xfrm>
            <a:off x="6594872" y="2122445"/>
            <a:ext cx="18348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b="0" sz="9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2" name="Google Shape;412;p51"/>
          <p:cNvSpPr/>
          <p:nvPr>
            <p:ph idx="8" type="pic"/>
          </p:nvPr>
        </p:nvSpPr>
        <p:spPr>
          <a:xfrm>
            <a:off x="6594872" y="885825"/>
            <a:ext cx="1834800" cy="1134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13" name="Google Shape;413;p51"/>
          <p:cNvSpPr txBox="1"/>
          <p:nvPr>
            <p:ph idx="9" type="body"/>
          </p:nvPr>
        </p:nvSpPr>
        <p:spPr>
          <a:xfrm>
            <a:off x="714375" y="3887828"/>
            <a:ext cx="18429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b="0" sz="9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4" name="Google Shape;414;p51"/>
          <p:cNvSpPr/>
          <p:nvPr>
            <p:ph idx="13" type="pic"/>
          </p:nvPr>
        </p:nvSpPr>
        <p:spPr>
          <a:xfrm>
            <a:off x="714375" y="2657475"/>
            <a:ext cx="1842900" cy="112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15" name="Google Shape;415;p51"/>
          <p:cNvSpPr txBox="1"/>
          <p:nvPr>
            <p:ph idx="14" type="body"/>
          </p:nvPr>
        </p:nvSpPr>
        <p:spPr>
          <a:xfrm>
            <a:off x="2686050" y="3887828"/>
            <a:ext cx="18348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b="0" sz="9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6" name="Google Shape;416;p51"/>
          <p:cNvSpPr/>
          <p:nvPr>
            <p:ph idx="15" type="pic"/>
          </p:nvPr>
        </p:nvSpPr>
        <p:spPr>
          <a:xfrm>
            <a:off x="2683272" y="2657475"/>
            <a:ext cx="1834800" cy="112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17" name="Google Shape;417;p51"/>
          <p:cNvSpPr txBox="1"/>
          <p:nvPr>
            <p:ph idx="16" type="body"/>
          </p:nvPr>
        </p:nvSpPr>
        <p:spPr>
          <a:xfrm>
            <a:off x="4636295" y="3887828"/>
            <a:ext cx="18348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b="0" sz="9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8" name="Google Shape;418;p51"/>
          <p:cNvSpPr/>
          <p:nvPr>
            <p:ph idx="17" type="pic"/>
          </p:nvPr>
        </p:nvSpPr>
        <p:spPr>
          <a:xfrm>
            <a:off x="4639072" y="2657475"/>
            <a:ext cx="1834800" cy="112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19" name="Google Shape;419;p51"/>
          <p:cNvSpPr txBox="1"/>
          <p:nvPr>
            <p:ph idx="18" type="body"/>
          </p:nvPr>
        </p:nvSpPr>
        <p:spPr>
          <a:xfrm>
            <a:off x="6594872" y="3887828"/>
            <a:ext cx="18348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b="0" sz="9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0" name="Google Shape;420;p51"/>
          <p:cNvSpPr/>
          <p:nvPr>
            <p:ph idx="19" type="pic"/>
          </p:nvPr>
        </p:nvSpPr>
        <p:spPr>
          <a:xfrm>
            <a:off x="6594872" y="2657475"/>
            <a:ext cx="1834800" cy="112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21" name="Google Shape;421;p51"/>
          <p:cNvSpPr txBox="1"/>
          <p:nvPr>
            <p:ph type="title"/>
          </p:nvPr>
        </p:nvSpPr>
        <p:spPr>
          <a:xfrm>
            <a:off x="342900" y="314325"/>
            <a:ext cx="8458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51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51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4" name="Google Shape;424;p51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, Subtitle">
  <p:cSld name="Image Gallery, Subtitle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2"/>
          <p:cNvSpPr txBox="1"/>
          <p:nvPr>
            <p:ph idx="1" type="body"/>
          </p:nvPr>
        </p:nvSpPr>
        <p:spPr>
          <a:xfrm>
            <a:off x="714375" y="2351045"/>
            <a:ext cx="18429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b="0" sz="9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7" name="Google Shape;427;p52"/>
          <p:cNvSpPr/>
          <p:nvPr>
            <p:ph idx="2" type="pic"/>
          </p:nvPr>
        </p:nvSpPr>
        <p:spPr>
          <a:xfrm>
            <a:off x="714375" y="1114425"/>
            <a:ext cx="1842900" cy="1134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28" name="Google Shape;428;p52"/>
          <p:cNvSpPr txBox="1"/>
          <p:nvPr>
            <p:ph idx="3" type="body"/>
          </p:nvPr>
        </p:nvSpPr>
        <p:spPr>
          <a:xfrm>
            <a:off x="2686050" y="2351045"/>
            <a:ext cx="18348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b="0" sz="9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9" name="Google Shape;429;p52"/>
          <p:cNvSpPr/>
          <p:nvPr>
            <p:ph idx="4" type="pic"/>
          </p:nvPr>
        </p:nvSpPr>
        <p:spPr>
          <a:xfrm>
            <a:off x="2683272" y="1114425"/>
            <a:ext cx="1834800" cy="1134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30" name="Google Shape;430;p52"/>
          <p:cNvSpPr txBox="1"/>
          <p:nvPr>
            <p:ph idx="5" type="body"/>
          </p:nvPr>
        </p:nvSpPr>
        <p:spPr>
          <a:xfrm>
            <a:off x="4636295" y="2351045"/>
            <a:ext cx="18348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b="0" sz="9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1" name="Google Shape;431;p52"/>
          <p:cNvSpPr/>
          <p:nvPr>
            <p:ph idx="6" type="pic"/>
          </p:nvPr>
        </p:nvSpPr>
        <p:spPr>
          <a:xfrm>
            <a:off x="4639072" y="1114425"/>
            <a:ext cx="1834800" cy="1134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32" name="Google Shape;432;p52"/>
          <p:cNvSpPr txBox="1"/>
          <p:nvPr>
            <p:ph idx="7" type="body"/>
          </p:nvPr>
        </p:nvSpPr>
        <p:spPr>
          <a:xfrm>
            <a:off x="6594872" y="2351045"/>
            <a:ext cx="18348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b="0" sz="9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3" name="Google Shape;433;p52"/>
          <p:cNvSpPr/>
          <p:nvPr>
            <p:ph idx="8" type="pic"/>
          </p:nvPr>
        </p:nvSpPr>
        <p:spPr>
          <a:xfrm>
            <a:off x="6594872" y="1114425"/>
            <a:ext cx="1834800" cy="1134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34" name="Google Shape;434;p52"/>
          <p:cNvSpPr txBox="1"/>
          <p:nvPr>
            <p:ph idx="9" type="body"/>
          </p:nvPr>
        </p:nvSpPr>
        <p:spPr>
          <a:xfrm>
            <a:off x="714375" y="4116428"/>
            <a:ext cx="18429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b="0" sz="9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5" name="Google Shape;435;p52"/>
          <p:cNvSpPr/>
          <p:nvPr>
            <p:ph idx="13" type="pic"/>
          </p:nvPr>
        </p:nvSpPr>
        <p:spPr>
          <a:xfrm>
            <a:off x="714375" y="2886075"/>
            <a:ext cx="1842900" cy="112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36" name="Google Shape;436;p52"/>
          <p:cNvSpPr txBox="1"/>
          <p:nvPr>
            <p:ph idx="14" type="body"/>
          </p:nvPr>
        </p:nvSpPr>
        <p:spPr>
          <a:xfrm>
            <a:off x="2686050" y="4116428"/>
            <a:ext cx="18348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b="0" sz="9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7" name="Google Shape;437;p52"/>
          <p:cNvSpPr/>
          <p:nvPr>
            <p:ph idx="15" type="pic"/>
          </p:nvPr>
        </p:nvSpPr>
        <p:spPr>
          <a:xfrm>
            <a:off x="2683272" y="2886075"/>
            <a:ext cx="1834800" cy="112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38" name="Google Shape;438;p52"/>
          <p:cNvSpPr txBox="1"/>
          <p:nvPr>
            <p:ph idx="16" type="body"/>
          </p:nvPr>
        </p:nvSpPr>
        <p:spPr>
          <a:xfrm>
            <a:off x="4636295" y="4116428"/>
            <a:ext cx="18348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b="0" sz="9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9" name="Google Shape;439;p52"/>
          <p:cNvSpPr/>
          <p:nvPr>
            <p:ph idx="17" type="pic"/>
          </p:nvPr>
        </p:nvSpPr>
        <p:spPr>
          <a:xfrm>
            <a:off x="4639072" y="2886075"/>
            <a:ext cx="1834800" cy="112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40" name="Google Shape;440;p52"/>
          <p:cNvSpPr txBox="1"/>
          <p:nvPr>
            <p:ph idx="18" type="body"/>
          </p:nvPr>
        </p:nvSpPr>
        <p:spPr>
          <a:xfrm>
            <a:off x="6594872" y="4116428"/>
            <a:ext cx="18348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b="0" sz="9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200"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1" name="Google Shape;441;p52"/>
          <p:cNvSpPr/>
          <p:nvPr>
            <p:ph idx="19" type="pic"/>
          </p:nvPr>
        </p:nvSpPr>
        <p:spPr>
          <a:xfrm>
            <a:off x="6594872" y="2886075"/>
            <a:ext cx="1834800" cy="112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42" name="Google Shape;442;p52"/>
          <p:cNvSpPr txBox="1"/>
          <p:nvPr>
            <p:ph type="title"/>
          </p:nvPr>
        </p:nvSpPr>
        <p:spPr>
          <a:xfrm>
            <a:off x="342900" y="314325"/>
            <a:ext cx="8458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52"/>
          <p:cNvSpPr txBox="1"/>
          <p:nvPr>
            <p:ph idx="20" type="body"/>
          </p:nvPr>
        </p:nvSpPr>
        <p:spPr>
          <a:xfrm>
            <a:off x="342900" y="601035"/>
            <a:ext cx="8458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296B0"/>
              </a:buClr>
              <a:buSzPts val="1500"/>
              <a:buNone/>
              <a:defRPr sz="1500">
                <a:solidFill>
                  <a:srgbClr val="8296B0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Char char="-"/>
              <a:defRPr/>
            </a:lvl2pPr>
            <a:lvl3pPr indent="-2984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Char char="o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4" name="Google Shape;444;p52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52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6" name="Google Shape;446;p52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53"/>
          <p:cNvPicPr preferRelativeResize="0"/>
          <p:nvPr/>
        </p:nvPicPr>
        <p:blipFill rotWithShape="1">
          <a:blip r:embed="rId2">
            <a:alphaModFix/>
          </a:blip>
          <a:srcRect b="5204" l="0" r="0" t="0"/>
          <a:stretch/>
        </p:blipFill>
        <p:spPr>
          <a:xfrm>
            <a:off x="613" y="1094"/>
            <a:ext cx="9140995" cy="487426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3"/>
          <p:cNvSpPr txBox="1"/>
          <p:nvPr>
            <p:ph type="title"/>
          </p:nvPr>
        </p:nvSpPr>
        <p:spPr>
          <a:xfrm>
            <a:off x="514350" y="885825"/>
            <a:ext cx="6858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0" name="Google Shape;450;p53"/>
          <p:cNvSpPr txBox="1"/>
          <p:nvPr>
            <p:ph idx="1" type="body"/>
          </p:nvPr>
        </p:nvSpPr>
        <p:spPr>
          <a:xfrm>
            <a:off x="514349" y="1828112"/>
            <a:ext cx="68595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1" name="Google Shape;451;p53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2" name="Google Shape;452;p53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3" name="Google Shape;453;p53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2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Image">
  <p:cSld name="Section Header with Image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54"/>
          <p:cNvPicPr preferRelativeResize="0"/>
          <p:nvPr/>
        </p:nvPicPr>
        <p:blipFill rotWithShape="1">
          <a:blip r:embed="rId2">
            <a:alphaModFix/>
          </a:blip>
          <a:srcRect b="5204" l="0" r="0" t="0"/>
          <a:stretch/>
        </p:blipFill>
        <p:spPr>
          <a:xfrm>
            <a:off x="613" y="1094"/>
            <a:ext cx="9140995" cy="4874261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4"/>
          <p:cNvSpPr txBox="1"/>
          <p:nvPr>
            <p:ph type="title"/>
          </p:nvPr>
        </p:nvSpPr>
        <p:spPr>
          <a:xfrm>
            <a:off x="514350" y="2868847"/>
            <a:ext cx="68580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7" name="Google Shape;457;p54"/>
          <p:cNvSpPr txBox="1"/>
          <p:nvPr>
            <p:ph idx="1" type="body"/>
          </p:nvPr>
        </p:nvSpPr>
        <p:spPr>
          <a:xfrm>
            <a:off x="514350" y="3311606"/>
            <a:ext cx="68580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8" name="Google Shape;458;p54"/>
          <p:cNvSpPr/>
          <p:nvPr>
            <p:ph idx="2" type="pic"/>
          </p:nvPr>
        </p:nvSpPr>
        <p:spPr>
          <a:xfrm>
            <a:off x="0" y="-6790"/>
            <a:ext cx="9144000" cy="25812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59" name="Google Shape;459;p54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0" name="Google Shape;460;p54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1" name="Google Shape;461;p54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2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with Image 1">
  <p:cSld name="Callout with Image 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5"/>
          <p:cNvSpPr/>
          <p:nvPr>
            <p:ph idx="2" type="pic"/>
          </p:nvPr>
        </p:nvSpPr>
        <p:spPr>
          <a:xfrm>
            <a:off x="3171825" y="0"/>
            <a:ext cx="5972100" cy="48753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64" name="Google Shape;464;p55"/>
          <p:cNvSpPr txBox="1"/>
          <p:nvPr>
            <p:ph idx="1" type="body"/>
          </p:nvPr>
        </p:nvSpPr>
        <p:spPr>
          <a:xfrm>
            <a:off x="342900" y="2028825"/>
            <a:ext cx="24195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23F4F"/>
              </a:buClr>
              <a:buSzPts val="15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5" name="Google Shape;465;p55"/>
          <p:cNvSpPr txBox="1"/>
          <p:nvPr>
            <p:ph idx="3" type="body"/>
          </p:nvPr>
        </p:nvSpPr>
        <p:spPr>
          <a:xfrm>
            <a:off x="342900" y="314325"/>
            <a:ext cx="2419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6" name="Google Shape;466;p55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7" name="Google Shape;467;p55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8" name="Google Shape;468;p55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with Image 2">
  <p:cSld name="Callout with Image 2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/>
          <p:nvPr>
            <p:ph idx="2" type="pic"/>
          </p:nvPr>
        </p:nvSpPr>
        <p:spPr>
          <a:xfrm>
            <a:off x="3171825" y="0"/>
            <a:ext cx="5972100" cy="4875300"/>
          </a:xfrm>
          <a:prstGeom prst="rect">
            <a:avLst/>
          </a:prstGeom>
          <a:noFill/>
          <a:ln>
            <a:noFill/>
          </a:ln>
        </p:spPr>
      </p:sp>
      <p:sp>
        <p:nvSpPr>
          <p:cNvPr id="471" name="Google Shape;471;p56"/>
          <p:cNvSpPr txBox="1"/>
          <p:nvPr>
            <p:ph idx="1" type="body"/>
          </p:nvPr>
        </p:nvSpPr>
        <p:spPr>
          <a:xfrm>
            <a:off x="342900" y="2028825"/>
            <a:ext cx="24195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23F4F"/>
              </a:buClr>
              <a:buSzPts val="15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2" name="Google Shape;472;p56"/>
          <p:cNvSpPr txBox="1"/>
          <p:nvPr>
            <p:ph idx="3" type="body"/>
          </p:nvPr>
        </p:nvSpPr>
        <p:spPr>
          <a:xfrm>
            <a:off x="342900" y="314325"/>
            <a:ext cx="2419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473" name="Google Shape;473;p56"/>
          <p:cNvCxnSpPr/>
          <p:nvPr/>
        </p:nvCxnSpPr>
        <p:spPr>
          <a:xfrm rot="10800000">
            <a:off x="3171825" y="56"/>
            <a:ext cx="0" cy="48753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4" name="Google Shape;474;p56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5" name="Google Shape;475;p56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6" name="Google Shape;476;p56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-Bleed Image with Caption">
  <p:cSld name="Full-Bleed Image with Caption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"/>
          <p:cNvSpPr/>
          <p:nvPr>
            <p:ph idx="2" type="pic"/>
          </p:nvPr>
        </p:nvSpPr>
        <p:spPr>
          <a:xfrm>
            <a:off x="0" y="1"/>
            <a:ext cx="9144000" cy="48753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79" name="Google Shape;479;p57"/>
          <p:cNvSpPr txBox="1"/>
          <p:nvPr>
            <p:ph idx="1" type="body"/>
          </p:nvPr>
        </p:nvSpPr>
        <p:spPr>
          <a:xfrm>
            <a:off x="6067425" y="4096802"/>
            <a:ext cx="2733900" cy="56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05725" lIns="274325" spcFirstLastPara="1" rIns="274325" wrap="square" tIns="205725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23F4F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0" name="Google Shape;480;p57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1" name="Google Shape;481;p57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2" name="Google Shape;482;p57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8"/>
          <p:cNvSpPr txBox="1"/>
          <p:nvPr>
            <p:ph type="title"/>
          </p:nvPr>
        </p:nvSpPr>
        <p:spPr>
          <a:xfrm>
            <a:off x="342900" y="314325"/>
            <a:ext cx="8458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5" name="Google Shape;485;p58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6" name="Google Shape;486;p58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7" name="Google Shape;487;p58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Only">
  <p:cSld name="Title and Subtitle Only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9"/>
          <p:cNvSpPr txBox="1"/>
          <p:nvPr>
            <p:ph type="title"/>
          </p:nvPr>
        </p:nvSpPr>
        <p:spPr>
          <a:xfrm>
            <a:off x="342900" y="314325"/>
            <a:ext cx="8458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0" name="Google Shape;490;p59"/>
          <p:cNvSpPr txBox="1"/>
          <p:nvPr>
            <p:ph idx="1" type="body"/>
          </p:nvPr>
        </p:nvSpPr>
        <p:spPr>
          <a:xfrm>
            <a:off x="342900" y="601035"/>
            <a:ext cx="8458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296B0"/>
              </a:buClr>
              <a:buSzPts val="1500"/>
              <a:buNone/>
              <a:defRPr sz="1500">
                <a:solidFill>
                  <a:srgbClr val="8296B0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Char char="-"/>
              <a:defRPr/>
            </a:lvl2pPr>
            <a:lvl3pPr indent="-2984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100"/>
              <a:buChar char="o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1" name="Google Shape;491;p59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2" name="Google Shape;492;p59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3" name="Google Shape;493;p59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Black">
  <p:cSld name="Video Black">
    <p:bg>
      <p:bgPr>
        <a:solidFill>
          <a:schemeClr val="dk1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0"/>
          <p:cNvSpPr/>
          <p:nvPr/>
        </p:nvSpPr>
        <p:spPr>
          <a:xfrm>
            <a:off x="0" y="4875366"/>
            <a:ext cx="9144000" cy="26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6" name="Google Shape;496;p60"/>
          <p:cNvCxnSpPr/>
          <p:nvPr/>
        </p:nvCxnSpPr>
        <p:spPr>
          <a:xfrm>
            <a:off x="0" y="4875366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7" name="Google Shape;497;p60"/>
          <p:cNvCxnSpPr/>
          <p:nvPr/>
        </p:nvCxnSpPr>
        <p:spPr>
          <a:xfrm>
            <a:off x="8571381" y="4953000"/>
            <a:ext cx="0" cy="116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98" name="Google Shape;49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4777" y="4923912"/>
            <a:ext cx="159152" cy="171087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0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0" name="Google Shape;500;p60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1" name="Google Shape;501;p60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2" name="Google Shape;502;p60"/>
          <p:cNvSpPr/>
          <p:nvPr>
            <p:ph idx="2" type="media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296B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296B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Font typeface="Noto Sans Symbols"/>
              <a:buChar char="▪"/>
              <a:defRPr b="0" i="0" sz="12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Font typeface="Courier New"/>
              <a:buChar char="o"/>
              <a:defRPr b="0" i="0" sz="12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1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5" name="Google Shape;505;p61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6" name="Google Shape;506;p61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d Chart with Title 2">
  <p:cSld name="Quad Chart with Title 2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2"/>
          <p:cNvSpPr txBox="1"/>
          <p:nvPr>
            <p:ph type="title"/>
          </p:nvPr>
        </p:nvSpPr>
        <p:spPr>
          <a:xfrm>
            <a:off x="342900" y="314325"/>
            <a:ext cx="84582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1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509" name="Google Shape;509;p62"/>
          <p:cNvCxnSpPr/>
          <p:nvPr/>
        </p:nvCxnSpPr>
        <p:spPr>
          <a:xfrm>
            <a:off x="4572000" y="665715"/>
            <a:ext cx="0" cy="42093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0" name="Google Shape;510;p62"/>
          <p:cNvCxnSpPr/>
          <p:nvPr/>
        </p:nvCxnSpPr>
        <p:spPr>
          <a:xfrm>
            <a:off x="0" y="277199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1" name="Google Shape;511;p62"/>
          <p:cNvCxnSpPr/>
          <p:nvPr/>
        </p:nvCxnSpPr>
        <p:spPr>
          <a:xfrm>
            <a:off x="0" y="663315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2" name="Google Shape;512;p62"/>
          <p:cNvSpPr txBox="1"/>
          <p:nvPr>
            <p:ph idx="1" type="body"/>
          </p:nvPr>
        </p:nvSpPr>
        <p:spPr>
          <a:xfrm>
            <a:off x="342900" y="1085906"/>
            <a:ext cx="39720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1100"/>
              <a:buChar char="•"/>
              <a:defRPr sz="1100">
                <a:solidFill>
                  <a:srgbClr val="323F4F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900"/>
              <a:buChar char="-"/>
              <a:defRPr sz="900">
                <a:solidFill>
                  <a:srgbClr val="323F4F"/>
                </a:solidFill>
              </a:defRPr>
            </a:lvl2pPr>
            <a:lvl3pPr indent="-2730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700"/>
              <a:buChar char="▪"/>
              <a:defRPr sz="900">
                <a:solidFill>
                  <a:srgbClr val="323F4F"/>
                </a:solidFill>
              </a:defRPr>
            </a:lvl3pPr>
            <a:lvl4pPr indent="-2730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700"/>
              <a:buChar char="o"/>
              <a:defRPr sz="900">
                <a:solidFill>
                  <a:srgbClr val="323F4F"/>
                </a:solidFill>
              </a:defRPr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900"/>
              <a:buChar char="•"/>
              <a:defRPr sz="900">
                <a:solidFill>
                  <a:srgbClr val="323F4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3" name="Google Shape;513;p62"/>
          <p:cNvSpPr txBox="1"/>
          <p:nvPr>
            <p:ph idx="2" type="body"/>
          </p:nvPr>
        </p:nvSpPr>
        <p:spPr>
          <a:xfrm>
            <a:off x="342900" y="865788"/>
            <a:ext cx="397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4" name="Google Shape;514;p62"/>
          <p:cNvSpPr txBox="1"/>
          <p:nvPr>
            <p:ph idx="3" type="body"/>
          </p:nvPr>
        </p:nvSpPr>
        <p:spPr>
          <a:xfrm>
            <a:off x="342900" y="3221547"/>
            <a:ext cx="39720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1100"/>
              <a:buChar char="•"/>
              <a:defRPr sz="1100">
                <a:solidFill>
                  <a:srgbClr val="323F4F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900"/>
              <a:buChar char="-"/>
              <a:defRPr sz="900">
                <a:solidFill>
                  <a:srgbClr val="323F4F"/>
                </a:solidFill>
              </a:defRPr>
            </a:lvl2pPr>
            <a:lvl3pPr indent="-2730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700"/>
              <a:buChar char="▪"/>
              <a:defRPr sz="900">
                <a:solidFill>
                  <a:srgbClr val="323F4F"/>
                </a:solidFill>
              </a:defRPr>
            </a:lvl3pPr>
            <a:lvl4pPr indent="-2730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700"/>
              <a:buChar char="o"/>
              <a:defRPr sz="900">
                <a:solidFill>
                  <a:srgbClr val="323F4F"/>
                </a:solidFill>
              </a:defRPr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900"/>
              <a:buChar char="•"/>
              <a:defRPr sz="900">
                <a:solidFill>
                  <a:srgbClr val="323F4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5" name="Google Shape;515;p62"/>
          <p:cNvSpPr txBox="1"/>
          <p:nvPr>
            <p:ph idx="4" type="body"/>
          </p:nvPr>
        </p:nvSpPr>
        <p:spPr>
          <a:xfrm>
            <a:off x="342900" y="3001429"/>
            <a:ext cx="397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6" name="Google Shape;516;p62"/>
          <p:cNvSpPr txBox="1"/>
          <p:nvPr>
            <p:ph idx="5" type="body"/>
          </p:nvPr>
        </p:nvSpPr>
        <p:spPr>
          <a:xfrm>
            <a:off x="4831963" y="1083119"/>
            <a:ext cx="39693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1100"/>
              <a:buChar char="•"/>
              <a:defRPr sz="1100">
                <a:solidFill>
                  <a:srgbClr val="323F4F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900"/>
              <a:buChar char="-"/>
              <a:defRPr sz="900">
                <a:solidFill>
                  <a:srgbClr val="323F4F"/>
                </a:solidFill>
              </a:defRPr>
            </a:lvl2pPr>
            <a:lvl3pPr indent="-2730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700"/>
              <a:buChar char="▪"/>
              <a:defRPr sz="900">
                <a:solidFill>
                  <a:srgbClr val="323F4F"/>
                </a:solidFill>
              </a:defRPr>
            </a:lvl3pPr>
            <a:lvl4pPr indent="-2730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700"/>
              <a:buChar char="o"/>
              <a:defRPr sz="900">
                <a:solidFill>
                  <a:srgbClr val="323F4F"/>
                </a:solidFill>
              </a:defRPr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900"/>
              <a:buChar char="•"/>
              <a:defRPr sz="900">
                <a:solidFill>
                  <a:srgbClr val="323F4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7" name="Google Shape;517;p62"/>
          <p:cNvSpPr txBox="1"/>
          <p:nvPr>
            <p:ph idx="6" type="body"/>
          </p:nvPr>
        </p:nvSpPr>
        <p:spPr>
          <a:xfrm>
            <a:off x="4831962" y="863000"/>
            <a:ext cx="39693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8" name="Google Shape;518;p62"/>
          <p:cNvSpPr txBox="1"/>
          <p:nvPr>
            <p:ph idx="7" type="body"/>
          </p:nvPr>
        </p:nvSpPr>
        <p:spPr>
          <a:xfrm>
            <a:off x="4829175" y="3218759"/>
            <a:ext cx="39720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1100"/>
              <a:buChar char="•"/>
              <a:defRPr sz="1100">
                <a:solidFill>
                  <a:srgbClr val="323F4F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900"/>
              <a:buChar char="-"/>
              <a:defRPr sz="900">
                <a:solidFill>
                  <a:srgbClr val="323F4F"/>
                </a:solidFill>
              </a:defRPr>
            </a:lvl2pPr>
            <a:lvl3pPr indent="-2730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700"/>
              <a:buChar char="▪"/>
              <a:defRPr sz="900">
                <a:solidFill>
                  <a:srgbClr val="323F4F"/>
                </a:solidFill>
              </a:defRPr>
            </a:lvl3pPr>
            <a:lvl4pPr indent="-2730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700"/>
              <a:buChar char="o"/>
              <a:defRPr sz="900">
                <a:solidFill>
                  <a:srgbClr val="323F4F"/>
                </a:solidFill>
              </a:defRPr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900"/>
              <a:buChar char="•"/>
              <a:defRPr sz="900">
                <a:solidFill>
                  <a:srgbClr val="323F4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9" name="Google Shape;519;p62"/>
          <p:cNvSpPr txBox="1"/>
          <p:nvPr>
            <p:ph idx="8" type="body"/>
          </p:nvPr>
        </p:nvSpPr>
        <p:spPr>
          <a:xfrm>
            <a:off x="4829175" y="2998641"/>
            <a:ext cx="397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0" name="Google Shape;520;p62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1" name="Google Shape;521;p62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2" name="Google Shape;522;p62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d Chart 2">
  <p:cSld name="Quad Chart 2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4" name="Google Shape;524;p63"/>
          <p:cNvCxnSpPr/>
          <p:nvPr/>
        </p:nvCxnSpPr>
        <p:spPr>
          <a:xfrm>
            <a:off x="4572000" y="0"/>
            <a:ext cx="0" cy="48744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5" name="Google Shape;525;p63"/>
          <p:cNvCxnSpPr/>
          <p:nvPr/>
        </p:nvCxnSpPr>
        <p:spPr>
          <a:xfrm>
            <a:off x="0" y="244131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6" name="Google Shape;526;p63"/>
          <p:cNvSpPr txBox="1"/>
          <p:nvPr>
            <p:ph idx="1" type="body"/>
          </p:nvPr>
        </p:nvSpPr>
        <p:spPr>
          <a:xfrm>
            <a:off x="342900" y="534443"/>
            <a:ext cx="39720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1100"/>
              <a:buChar char="•"/>
              <a:defRPr sz="1100">
                <a:solidFill>
                  <a:srgbClr val="323F4F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900"/>
              <a:buChar char="-"/>
              <a:defRPr sz="900">
                <a:solidFill>
                  <a:srgbClr val="323F4F"/>
                </a:solidFill>
              </a:defRPr>
            </a:lvl2pPr>
            <a:lvl3pPr indent="-2730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700"/>
              <a:buChar char="▪"/>
              <a:defRPr sz="900">
                <a:solidFill>
                  <a:srgbClr val="323F4F"/>
                </a:solidFill>
              </a:defRPr>
            </a:lvl3pPr>
            <a:lvl4pPr indent="-2730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700"/>
              <a:buChar char="o"/>
              <a:defRPr sz="900">
                <a:solidFill>
                  <a:srgbClr val="323F4F"/>
                </a:solidFill>
              </a:defRPr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900"/>
              <a:buChar char="•"/>
              <a:defRPr sz="900">
                <a:solidFill>
                  <a:srgbClr val="323F4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7" name="Google Shape;527;p63"/>
          <p:cNvSpPr txBox="1"/>
          <p:nvPr>
            <p:ph idx="2" type="body"/>
          </p:nvPr>
        </p:nvSpPr>
        <p:spPr>
          <a:xfrm>
            <a:off x="342900" y="314325"/>
            <a:ext cx="39726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8" name="Google Shape;528;p63"/>
          <p:cNvSpPr txBox="1"/>
          <p:nvPr>
            <p:ph idx="3" type="body"/>
          </p:nvPr>
        </p:nvSpPr>
        <p:spPr>
          <a:xfrm>
            <a:off x="342901" y="2910317"/>
            <a:ext cx="39720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1100"/>
              <a:buChar char="•"/>
              <a:defRPr sz="1100">
                <a:solidFill>
                  <a:srgbClr val="323F4F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900"/>
              <a:buChar char="-"/>
              <a:defRPr sz="900">
                <a:solidFill>
                  <a:srgbClr val="323F4F"/>
                </a:solidFill>
              </a:defRPr>
            </a:lvl2pPr>
            <a:lvl3pPr indent="-2730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700"/>
              <a:buChar char="▪"/>
              <a:defRPr sz="900">
                <a:solidFill>
                  <a:srgbClr val="323F4F"/>
                </a:solidFill>
              </a:defRPr>
            </a:lvl3pPr>
            <a:lvl4pPr indent="-2730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700"/>
              <a:buChar char="o"/>
              <a:defRPr sz="900">
                <a:solidFill>
                  <a:srgbClr val="323F4F"/>
                </a:solidFill>
              </a:defRPr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900"/>
              <a:buChar char="•"/>
              <a:defRPr sz="900">
                <a:solidFill>
                  <a:srgbClr val="323F4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9" name="Google Shape;529;p63"/>
          <p:cNvSpPr txBox="1"/>
          <p:nvPr>
            <p:ph idx="4" type="body"/>
          </p:nvPr>
        </p:nvSpPr>
        <p:spPr>
          <a:xfrm>
            <a:off x="342899" y="2690198"/>
            <a:ext cx="397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0" name="Google Shape;530;p63"/>
          <p:cNvSpPr txBox="1"/>
          <p:nvPr>
            <p:ph idx="5" type="body"/>
          </p:nvPr>
        </p:nvSpPr>
        <p:spPr>
          <a:xfrm>
            <a:off x="4829175" y="534443"/>
            <a:ext cx="39720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1100"/>
              <a:buChar char="•"/>
              <a:defRPr sz="1100">
                <a:solidFill>
                  <a:srgbClr val="323F4F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900"/>
              <a:buChar char="-"/>
              <a:defRPr sz="900">
                <a:solidFill>
                  <a:srgbClr val="323F4F"/>
                </a:solidFill>
              </a:defRPr>
            </a:lvl2pPr>
            <a:lvl3pPr indent="-2730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700"/>
              <a:buChar char="▪"/>
              <a:defRPr sz="900">
                <a:solidFill>
                  <a:srgbClr val="323F4F"/>
                </a:solidFill>
              </a:defRPr>
            </a:lvl3pPr>
            <a:lvl4pPr indent="-2730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700"/>
              <a:buChar char="o"/>
              <a:defRPr sz="900">
                <a:solidFill>
                  <a:srgbClr val="323F4F"/>
                </a:solidFill>
              </a:defRPr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900"/>
              <a:buChar char="•"/>
              <a:defRPr sz="900">
                <a:solidFill>
                  <a:srgbClr val="323F4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1" name="Google Shape;531;p63"/>
          <p:cNvSpPr txBox="1"/>
          <p:nvPr>
            <p:ph idx="6" type="body"/>
          </p:nvPr>
        </p:nvSpPr>
        <p:spPr>
          <a:xfrm>
            <a:off x="4829176" y="314325"/>
            <a:ext cx="39699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2" name="Google Shape;532;p63"/>
          <p:cNvSpPr txBox="1"/>
          <p:nvPr>
            <p:ph idx="7" type="body"/>
          </p:nvPr>
        </p:nvSpPr>
        <p:spPr>
          <a:xfrm>
            <a:off x="4829175" y="2907529"/>
            <a:ext cx="39720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1100"/>
              <a:buChar char="•"/>
              <a:defRPr sz="1100">
                <a:solidFill>
                  <a:srgbClr val="323F4F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900"/>
              <a:buChar char="-"/>
              <a:defRPr sz="900">
                <a:solidFill>
                  <a:srgbClr val="323F4F"/>
                </a:solidFill>
              </a:defRPr>
            </a:lvl2pPr>
            <a:lvl3pPr indent="-2730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700"/>
              <a:buChar char="▪"/>
              <a:defRPr sz="900">
                <a:solidFill>
                  <a:srgbClr val="323F4F"/>
                </a:solidFill>
              </a:defRPr>
            </a:lvl3pPr>
            <a:lvl4pPr indent="-2730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700"/>
              <a:buChar char="o"/>
              <a:defRPr sz="900">
                <a:solidFill>
                  <a:srgbClr val="323F4F"/>
                </a:solidFill>
              </a:defRPr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900"/>
              <a:buChar char="•"/>
              <a:defRPr sz="900">
                <a:solidFill>
                  <a:srgbClr val="323F4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3" name="Google Shape;533;p63"/>
          <p:cNvSpPr txBox="1"/>
          <p:nvPr>
            <p:ph idx="8" type="body"/>
          </p:nvPr>
        </p:nvSpPr>
        <p:spPr>
          <a:xfrm>
            <a:off x="4829176" y="2687411"/>
            <a:ext cx="39699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>
                <a:solidFill>
                  <a:schemeClr val="accent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4" name="Google Shape;534;p63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5" name="Google Shape;535;p63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6" name="Google Shape;536;p63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Dark">
  <p:cSld name="End Dark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4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9" name="Google Shape;539;p64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0" name="Google Shape;540;p64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p64"/>
          <p:cNvSpPr/>
          <p:nvPr/>
        </p:nvSpPr>
        <p:spPr>
          <a:xfrm>
            <a:off x="0" y="4718603"/>
            <a:ext cx="9144000" cy="4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17122" y="1028700"/>
            <a:ext cx="4109756" cy="268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500"/>
            <a:ext cx="9142219" cy="5142498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4"/>
          <p:cNvSpPr/>
          <p:nvPr/>
        </p:nvSpPr>
        <p:spPr>
          <a:xfrm>
            <a:off x="-1" y="3268980"/>
            <a:ext cx="9144000" cy="1874400"/>
          </a:xfrm>
          <a:prstGeom prst="rect">
            <a:avLst/>
          </a:prstGeom>
          <a:gradFill>
            <a:gsLst>
              <a:gs pos="0">
                <a:srgbClr val="001639">
                  <a:alpha val="0"/>
                </a:srgbClr>
              </a:gs>
              <a:gs pos="100000">
                <a:srgbClr val="001639">
                  <a:alpha val="2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5" name="Google Shape;54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17122" y="1028700"/>
            <a:ext cx="4109756" cy="2688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Light">
  <p:cSld name="End Light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5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8" name="Google Shape;548;p65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9" name="Google Shape;549;p65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65"/>
          <p:cNvSpPr/>
          <p:nvPr/>
        </p:nvSpPr>
        <p:spPr>
          <a:xfrm>
            <a:off x="0" y="4718603"/>
            <a:ext cx="9144000" cy="4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1" name="Google Shape;551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81" y="500"/>
            <a:ext cx="9142219" cy="5142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7122" y="1028700"/>
            <a:ext cx="4109756" cy="2688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49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55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41.xml"/><Relationship Id="rId37" Type="http://schemas.openxmlformats.org/officeDocument/2006/relationships/theme" Target="../theme/theme3.xml"/><Relationship Id="rId14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/>
          <p:nvPr/>
        </p:nvSpPr>
        <p:spPr>
          <a:xfrm>
            <a:off x="0" y="4874849"/>
            <a:ext cx="9144000" cy="26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" name="Google Shape;158;p30"/>
          <p:cNvCxnSpPr/>
          <p:nvPr/>
        </p:nvCxnSpPr>
        <p:spPr>
          <a:xfrm>
            <a:off x="0" y="4875356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9" name="Google Shape;159;p30"/>
          <p:cNvSpPr txBox="1"/>
          <p:nvPr>
            <p:ph type="title"/>
          </p:nvPr>
        </p:nvSpPr>
        <p:spPr>
          <a:xfrm>
            <a:off x="342900" y="314325"/>
            <a:ext cx="8458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714375" y="885825"/>
            <a:ext cx="77151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23F4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Font typeface="Noto Sans Symbols"/>
              <a:buChar char="▪"/>
              <a:defRPr b="0" i="0" sz="12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000"/>
              <a:buFont typeface="Courier New"/>
              <a:buChar char="o"/>
              <a:defRPr b="0" i="0" sz="12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10" type="dt"/>
          </p:nvPr>
        </p:nvSpPr>
        <p:spPr>
          <a:xfrm>
            <a:off x="7527608" y="4875611"/>
            <a:ext cx="1028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marR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30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30"/>
          <p:cNvSpPr txBox="1"/>
          <p:nvPr>
            <p:ph idx="12" type="sldNum"/>
          </p:nvPr>
        </p:nvSpPr>
        <p:spPr>
          <a:xfrm>
            <a:off x="8580227" y="4875356"/>
            <a:ext cx="2859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1" i="0" sz="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buNone/>
              <a:defRPr b="1" i="0" sz="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buNone/>
              <a:defRPr b="1" i="0" sz="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buNone/>
              <a:defRPr b="1" i="0" sz="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buNone/>
              <a:defRPr b="1" i="0" sz="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buNone/>
              <a:defRPr b="1" i="0" sz="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buNone/>
              <a:defRPr b="1" i="0" sz="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buNone/>
              <a:defRPr b="1" i="0" sz="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buNone/>
              <a:defRPr b="1" i="0" sz="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30"/>
          <p:cNvCxnSpPr/>
          <p:nvPr/>
        </p:nvCxnSpPr>
        <p:spPr>
          <a:xfrm>
            <a:off x="8568179" y="4953000"/>
            <a:ext cx="0" cy="1164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5" name="Google Shape;165;p3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42900" y="4925093"/>
            <a:ext cx="158168" cy="17003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  <p:sldLayoutId id="2147483706" r:id="rId33"/>
    <p:sldLayoutId id="2147483707" r:id="rId34"/>
    <p:sldLayoutId id="2147483708" r:id="rId35"/>
    <p:sldLayoutId id="2147483709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98">
          <p15:clr>
            <a:srgbClr val="F26B43"/>
          </p15:clr>
        </p15:guide>
        <p15:guide id="2" pos="216">
          <p15:clr>
            <a:srgbClr val="F26B43"/>
          </p15:clr>
        </p15:guide>
        <p15:guide id="3" pos="5544">
          <p15:clr>
            <a:srgbClr val="F26B43"/>
          </p15:clr>
        </p15:guide>
        <p15:guide id="4" orient="horz" pos="2934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702">
          <p15:clr>
            <a:srgbClr val="F26B43"/>
          </p15:clr>
        </p15:guide>
        <p15:guide id="7" pos="450">
          <p15:clr>
            <a:srgbClr val="F26B43"/>
          </p15:clr>
        </p15:guide>
        <p15:guide id="8" pos="5310">
          <p15:clr>
            <a:srgbClr val="F26B43"/>
          </p15:clr>
        </p15:guide>
        <p15:guide id="9" pos="3042">
          <p15:clr>
            <a:srgbClr val="F26B43"/>
          </p15:clr>
        </p15:guide>
        <p15:guide id="10" pos="2718">
          <p15:clr>
            <a:srgbClr val="F26B43"/>
          </p15:clr>
        </p15:guide>
        <p15:guide id="11" orient="horz" pos="5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6"/>
          <p:cNvSpPr txBox="1"/>
          <p:nvPr>
            <p:ph type="title"/>
          </p:nvPr>
        </p:nvSpPr>
        <p:spPr>
          <a:xfrm>
            <a:off x="467750" y="1933796"/>
            <a:ext cx="8208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ahoma"/>
              <a:buNone/>
            </a:pPr>
            <a:r>
              <a:rPr lang="en"/>
              <a:t>705.741 Battleship</a:t>
            </a:r>
            <a:endParaRPr/>
          </a:p>
        </p:txBody>
      </p:sp>
      <p:sp>
        <p:nvSpPr>
          <p:cNvPr id="559" name="Google Shape;559;p66"/>
          <p:cNvSpPr txBox="1"/>
          <p:nvPr>
            <p:ph idx="1" type="body"/>
          </p:nvPr>
        </p:nvSpPr>
        <p:spPr>
          <a:xfrm>
            <a:off x="467750" y="2784966"/>
            <a:ext cx="82191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"/>
              <a:t>Affan Dhankwala &amp; Robert Franckowiak </a:t>
            </a:r>
            <a:endParaRPr/>
          </a:p>
        </p:txBody>
      </p:sp>
      <p:sp>
        <p:nvSpPr>
          <p:cNvPr id="560" name="Google Shape;560;p66"/>
          <p:cNvSpPr txBox="1"/>
          <p:nvPr/>
        </p:nvSpPr>
        <p:spPr>
          <a:xfrm>
            <a:off x="467749" y="3458718"/>
            <a:ext cx="34464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EN.705.741.8VL  Reinforcement Learning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22 April 2025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FEDF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76200" lvl="0" marL="165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5"/>
          <p:cNvSpPr txBox="1"/>
          <p:nvPr>
            <p:ph type="title"/>
          </p:nvPr>
        </p:nvSpPr>
        <p:spPr>
          <a:xfrm>
            <a:off x="342900" y="314325"/>
            <a:ext cx="8458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en"/>
              <a:t>Results (1):</a:t>
            </a:r>
            <a:endParaRPr/>
          </a:p>
        </p:txBody>
      </p:sp>
      <p:sp>
        <p:nvSpPr>
          <p:cNvPr id="627" name="Google Shape;627;p75"/>
          <p:cNvSpPr txBox="1"/>
          <p:nvPr>
            <p:ph idx="1" type="body"/>
          </p:nvPr>
        </p:nvSpPr>
        <p:spPr>
          <a:xfrm>
            <a:off x="714375" y="884636"/>
            <a:ext cx="7715100" cy="3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Set the hyperparameters as follows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Learning rate (alpha): 0.1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Discount (gamma): 0.9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Rewards: 1 (hit), -1 (miss), 10 (win)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Testing strategy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50 Q Agents trained on 100,000 episodes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50 SARSA Agents trained on 100,000 episodes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50 Random Agents running through 100,00 episodes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Explore/exploit dictated by decaying e rate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agents operated at 0.01 exploration for at least the final 50 episodes</a:t>
            </a:r>
            <a:endParaRPr/>
          </a:p>
        </p:txBody>
      </p:sp>
      <p:sp>
        <p:nvSpPr>
          <p:cNvPr id="628" name="Google Shape;628;p75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75"/>
          <p:cNvSpPr txBox="1"/>
          <p:nvPr>
            <p:ph idx="4294967295" type="sldNum"/>
          </p:nvPr>
        </p:nvSpPr>
        <p:spPr>
          <a:xfrm>
            <a:off x="8858250" y="4875610"/>
            <a:ext cx="2859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6"/>
          <p:cNvSpPr txBox="1"/>
          <p:nvPr>
            <p:ph type="title"/>
          </p:nvPr>
        </p:nvSpPr>
        <p:spPr>
          <a:xfrm>
            <a:off x="342900" y="314325"/>
            <a:ext cx="8458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en"/>
              <a:t>Results (2):</a:t>
            </a:r>
            <a:endParaRPr/>
          </a:p>
        </p:txBody>
      </p:sp>
      <p:sp>
        <p:nvSpPr>
          <p:cNvPr id="635" name="Google Shape;635;p76"/>
          <p:cNvSpPr txBox="1"/>
          <p:nvPr>
            <p:ph idx="1" type="body"/>
          </p:nvPr>
        </p:nvSpPr>
        <p:spPr>
          <a:xfrm>
            <a:off x="714375" y="884636"/>
            <a:ext cx="7715100" cy="3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Graph (Only show every 100th episode to reduce clutter):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76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76"/>
          <p:cNvSpPr txBox="1"/>
          <p:nvPr>
            <p:ph idx="4294967295" type="sldNum"/>
          </p:nvPr>
        </p:nvSpPr>
        <p:spPr>
          <a:xfrm>
            <a:off x="8858250" y="4875610"/>
            <a:ext cx="2859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8" name="Google Shape;638;p76" title="Performanc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550" y="1184039"/>
            <a:ext cx="6938550" cy="27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7"/>
          <p:cNvSpPr txBox="1"/>
          <p:nvPr>
            <p:ph type="title"/>
          </p:nvPr>
        </p:nvSpPr>
        <p:spPr>
          <a:xfrm>
            <a:off x="342900" y="314325"/>
            <a:ext cx="8458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en"/>
              <a:t>Results (3):</a:t>
            </a:r>
            <a:endParaRPr/>
          </a:p>
        </p:txBody>
      </p:sp>
      <p:sp>
        <p:nvSpPr>
          <p:cNvPr id="644" name="Google Shape;644;p77"/>
          <p:cNvSpPr txBox="1"/>
          <p:nvPr>
            <p:ph idx="1" type="body"/>
          </p:nvPr>
        </p:nvSpPr>
        <p:spPr>
          <a:xfrm>
            <a:off x="714375" y="884636"/>
            <a:ext cx="7715100" cy="3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Performances of final 50 episodes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77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77"/>
          <p:cNvSpPr txBox="1"/>
          <p:nvPr>
            <p:ph idx="4294967295" type="sldNum"/>
          </p:nvPr>
        </p:nvSpPr>
        <p:spPr>
          <a:xfrm>
            <a:off x="8858250" y="4875610"/>
            <a:ext cx="2859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47" name="Google Shape;647;p77"/>
          <p:cNvGraphicFramePr/>
          <p:nvPr/>
        </p:nvGraphicFramePr>
        <p:xfrm>
          <a:off x="2119200" y="265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{348F8081-B5B1-47A2-B2BE-D5524D52E421}</a:tableStyleId>
              </a:tblPr>
              <a:tblGrid>
                <a:gridCol w="1635150"/>
                <a:gridCol w="1635150"/>
                <a:gridCol w="1635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Agent Type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Average Reward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Average Median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 Agent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8.4856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SARSA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6.2352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7.48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Agent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-2.484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-2.5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48" name="Google Shape;64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275" y="1380400"/>
            <a:ext cx="702945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8"/>
          <p:cNvSpPr txBox="1"/>
          <p:nvPr>
            <p:ph idx="1" type="body"/>
          </p:nvPr>
        </p:nvSpPr>
        <p:spPr>
          <a:xfrm>
            <a:off x="714450" y="885836"/>
            <a:ext cx="7715100" cy="3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Both Q Learning and SARSA Agents performed much better than the random agent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 Learned learned consistently and quickly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SARSA had erratic behavior, which may be due to SARSA updating the Q-table based on random policies during exploration, compared to Q-Learning updating based on the greatest value off-policy actions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78"/>
          <p:cNvSpPr txBox="1"/>
          <p:nvPr>
            <p:ph type="title"/>
          </p:nvPr>
        </p:nvSpPr>
        <p:spPr>
          <a:xfrm>
            <a:off x="342900" y="314325"/>
            <a:ext cx="8458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655" name="Google Shape;655;p78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78"/>
          <p:cNvSpPr txBox="1"/>
          <p:nvPr>
            <p:ph idx="4294967295" type="sldNum"/>
          </p:nvPr>
        </p:nvSpPr>
        <p:spPr>
          <a:xfrm>
            <a:off x="8858250" y="4875610"/>
            <a:ext cx="2859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9"/>
          <p:cNvSpPr txBox="1"/>
          <p:nvPr>
            <p:ph type="title"/>
          </p:nvPr>
        </p:nvSpPr>
        <p:spPr>
          <a:xfrm>
            <a:off x="342900" y="314325"/>
            <a:ext cx="8458200" cy="57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662" name="Google Shape;662;p79"/>
          <p:cNvSpPr txBox="1"/>
          <p:nvPr>
            <p:ph idx="1" type="body"/>
          </p:nvPr>
        </p:nvSpPr>
        <p:spPr>
          <a:xfrm>
            <a:off x="714375" y="884636"/>
            <a:ext cx="7715100" cy="37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Allow model to scale the size of matrix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Ability to guess multiple ships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Allow the user to create custom ships and place them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Attempt to have two against one another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7"/>
          <p:cNvSpPr txBox="1"/>
          <p:nvPr>
            <p:ph type="title"/>
          </p:nvPr>
        </p:nvSpPr>
        <p:spPr>
          <a:xfrm>
            <a:off x="342900" y="314325"/>
            <a:ext cx="8458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en"/>
              <a:t>Inspiration</a:t>
            </a:r>
            <a:endParaRPr/>
          </a:p>
        </p:txBody>
      </p:sp>
      <p:sp>
        <p:nvSpPr>
          <p:cNvPr id="566" name="Google Shape;566;p67"/>
          <p:cNvSpPr txBox="1"/>
          <p:nvPr>
            <p:ph idx="4294967295" type="sldNum"/>
          </p:nvPr>
        </p:nvSpPr>
        <p:spPr>
          <a:xfrm>
            <a:off x="8858250" y="4875610"/>
            <a:ext cx="2859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7" name="Google Shape;567;p67"/>
          <p:cNvSpPr txBox="1"/>
          <p:nvPr/>
        </p:nvSpPr>
        <p:spPr>
          <a:xfrm>
            <a:off x="419100" y="707175"/>
            <a:ext cx="46929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23F4F"/>
                </a:solidFill>
              </a:rPr>
              <a:t>Battleship</a:t>
            </a:r>
            <a:endParaRPr sz="1500">
              <a:solidFill>
                <a:srgbClr val="323F4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●"/>
            </a:pPr>
            <a:r>
              <a:rPr lang="en" sz="1500">
                <a:solidFill>
                  <a:srgbClr val="323F4F"/>
                </a:solidFill>
              </a:rPr>
              <a:t>Board game between two players </a:t>
            </a:r>
            <a:endParaRPr sz="1500">
              <a:solidFill>
                <a:srgbClr val="323F4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○"/>
            </a:pPr>
            <a:r>
              <a:rPr lang="en" sz="1500">
                <a:solidFill>
                  <a:srgbClr val="323F4F"/>
                </a:solidFill>
              </a:rPr>
              <a:t>Each player places their a set of ships</a:t>
            </a:r>
            <a:endParaRPr sz="1500">
              <a:solidFill>
                <a:srgbClr val="323F4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○"/>
            </a:pPr>
            <a:r>
              <a:rPr lang="en" sz="1500">
                <a:solidFill>
                  <a:srgbClr val="323F4F"/>
                </a:solidFill>
              </a:rPr>
              <a:t>Once ships are placed, the players will take turns guessing the coordinates of the opponents ships. </a:t>
            </a:r>
            <a:endParaRPr sz="1500">
              <a:solidFill>
                <a:srgbClr val="323F4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○"/>
            </a:pPr>
            <a:r>
              <a:rPr lang="en" sz="1500">
                <a:solidFill>
                  <a:srgbClr val="323F4F"/>
                </a:solidFill>
              </a:rPr>
              <a:t>The opponent must respond as to whether the guess was </a:t>
            </a:r>
            <a:r>
              <a:rPr lang="en" sz="1500">
                <a:solidFill>
                  <a:srgbClr val="323F4F"/>
                </a:solidFill>
              </a:rPr>
              <a:t>accurate</a:t>
            </a:r>
            <a:r>
              <a:rPr lang="en" sz="1500">
                <a:solidFill>
                  <a:srgbClr val="323F4F"/>
                </a:solidFill>
              </a:rPr>
              <a:t> (hit) or inaccurate (miss). </a:t>
            </a:r>
            <a:endParaRPr sz="1500">
              <a:solidFill>
                <a:srgbClr val="323F4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○"/>
            </a:pPr>
            <a:r>
              <a:rPr lang="en" sz="1500">
                <a:solidFill>
                  <a:srgbClr val="323F4F"/>
                </a:solidFill>
              </a:rPr>
              <a:t>The player who’s ships sink first loses</a:t>
            </a:r>
            <a:endParaRPr sz="1500">
              <a:solidFill>
                <a:srgbClr val="323F4F"/>
              </a:solidFill>
            </a:endParaRPr>
          </a:p>
        </p:txBody>
      </p:sp>
      <p:pic>
        <p:nvPicPr>
          <p:cNvPr id="568" name="Google Shape;56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325" y="963475"/>
            <a:ext cx="2585164" cy="2099626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7"/>
          <p:cNvSpPr txBox="1"/>
          <p:nvPr/>
        </p:nvSpPr>
        <p:spPr>
          <a:xfrm>
            <a:off x="4921275" y="30631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Source: </a:t>
            </a:r>
            <a:r>
              <a:rPr lang="en" sz="1000"/>
              <a:t>https://boardgamegeek.com/image/12546/electronic-battleship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8"/>
          <p:cNvSpPr txBox="1"/>
          <p:nvPr>
            <p:ph type="title"/>
          </p:nvPr>
        </p:nvSpPr>
        <p:spPr>
          <a:xfrm>
            <a:off x="342900" y="314325"/>
            <a:ext cx="8458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en"/>
              <a:t>Game</a:t>
            </a:r>
            <a:endParaRPr/>
          </a:p>
        </p:txBody>
      </p:sp>
      <p:sp>
        <p:nvSpPr>
          <p:cNvPr id="575" name="Google Shape;575;p68"/>
          <p:cNvSpPr txBox="1"/>
          <p:nvPr>
            <p:ph idx="4294967295" type="sldNum"/>
          </p:nvPr>
        </p:nvSpPr>
        <p:spPr>
          <a:xfrm>
            <a:off x="8858250" y="4875610"/>
            <a:ext cx="2859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6" name="Google Shape;576;p68"/>
          <p:cNvSpPr txBox="1"/>
          <p:nvPr/>
        </p:nvSpPr>
        <p:spPr>
          <a:xfrm>
            <a:off x="410300" y="1209600"/>
            <a:ext cx="80193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23F4F"/>
                </a:solidFill>
              </a:rPr>
              <a:t>Altered version of game</a:t>
            </a:r>
            <a:endParaRPr sz="1500">
              <a:solidFill>
                <a:srgbClr val="323F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23F4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-"/>
            </a:pPr>
            <a:r>
              <a:rPr lang="en" sz="1500">
                <a:solidFill>
                  <a:srgbClr val="323F4F"/>
                </a:solidFill>
              </a:rPr>
              <a:t>We wish to create a varied version of this game with the following restrictions</a:t>
            </a:r>
            <a:endParaRPr sz="1500">
              <a:solidFill>
                <a:srgbClr val="323F4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-"/>
            </a:pPr>
            <a:r>
              <a:rPr lang="en" sz="1500">
                <a:solidFill>
                  <a:srgbClr val="323F4F"/>
                </a:solidFill>
              </a:rPr>
              <a:t>The agent will only be responsible for sinking an </a:t>
            </a:r>
            <a:r>
              <a:rPr lang="en" sz="1500">
                <a:solidFill>
                  <a:srgbClr val="323F4F"/>
                </a:solidFill>
              </a:rPr>
              <a:t>opponent’s</a:t>
            </a:r>
            <a:r>
              <a:rPr lang="en" sz="1500">
                <a:solidFill>
                  <a:srgbClr val="323F4F"/>
                </a:solidFill>
              </a:rPr>
              <a:t> boat. </a:t>
            </a:r>
            <a:endParaRPr sz="1500">
              <a:solidFill>
                <a:srgbClr val="323F4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-"/>
            </a:pPr>
            <a:r>
              <a:rPr lang="en" sz="1500">
                <a:solidFill>
                  <a:srgbClr val="323F4F"/>
                </a:solidFill>
              </a:rPr>
              <a:t>The agent will not place it’s own boats.</a:t>
            </a:r>
            <a:endParaRPr sz="1500">
              <a:solidFill>
                <a:srgbClr val="323F4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-"/>
            </a:pPr>
            <a:r>
              <a:rPr lang="en" sz="1500">
                <a:solidFill>
                  <a:srgbClr val="323F4F"/>
                </a:solidFill>
              </a:rPr>
              <a:t>The agent will be given a hit at the start of an episode.</a:t>
            </a:r>
            <a:endParaRPr sz="1500">
              <a:solidFill>
                <a:srgbClr val="323F4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-"/>
            </a:pPr>
            <a:r>
              <a:rPr lang="en" sz="1500">
                <a:solidFill>
                  <a:srgbClr val="323F4F"/>
                </a:solidFill>
              </a:rPr>
              <a:t>The goal of the agent is to finish sinking the boat with as </a:t>
            </a:r>
            <a:r>
              <a:rPr lang="en" sz="1500">
                <a:solidFill>
                  <a:srgbClr val="323F4F"/>
                </a:solidFill>
              </a:rPr>
              <a:t>few</a:t>
            </a:r>
            <a:r>
              <a:rPr lang="en" sz="1500">
                <a:solidFill>
                  <a:srgbClr val="323F4F"/>
                </a:solidFill>
              </a:rPr>
              <a:t> actions as possible.</a:t>
            </a:r>
            <a:endParaRPr sz="1500">
              <a:solidFill>
                <a:srgbClr val="323F4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-"/>
            </a:pPr>
            <a:r>
              <a:rPr lang="en" sz="1500">
                <a:solidFill>
                  <a:srgbClr val="323F4F"/>
                </a:solidFill>
              </a:rPr>
              <a:t>Smaller grid - 5x5.</a:t>
            </a:r>
            <a:endParaRPr sz="1500">
              <a:solidFill>
                <a:srgbClr val="323F4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-"/>
            </a:pPr>
            <a:r>
              <a:rPr lang="en" sz="1500">
                <a:solidFill>
                  <a:srgbClr val="323F4F"/>
                </a:solidFill>
              </a:rPr>
              <a:t>The agent is only aware of whether a particular shot hit or missed</a:t>
            </a:r>
            <a:endParaRPr sz="1500">
              <a:solidFill>
                <a:srgbClr val="323F4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-"/>
            </a:pPr>
            <a:r>
              <a:rPr lang="en" sz="1500">
                <a:solidFill>
                  <a:srgbClr val="323F4F"/>
                </a:solidFill>
              </a:rPr>
              <a:t>The agent’s only action is to shoot </a:t>
            </a:r>
            <a:r>
              <a:rPr lang="en" sz="1500">
                <a:solidFill>
                  <a:srgbClr val="323F4F"/>
                </a:solidFill>
              </a:rPr>
              <a:t>(and pick what location to shoot)</a:t>
            </a:r>
            <a:endParaRPr sz="1500">
              <a:solidFill>
                <a:srgbClr val="323F4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9"/>
          <p:cNvSpPr txBox="1"/>
          <p:nvPr>
            <p:ph type="title"/>
          </p:nvPr>
        </p:nvSpPr>
        <p:spPr>
          <a:xfrm>
            <a:off x="342900" y="314325"/>
            <a:ext cx="8458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en"/>
              <a:t>Game Complexity: </a:t>
            </a:r>
            <a:endParaRPr/>
          </a:p>
        </p:txBody>
      </p:sp>
      <p:sp>
        <p:nvSpPr>
          <p:cNvPr id="582" name="Google Shape;582;p69"/>
          <p:cNvSpPr txBox="1"/>
          <p:nvPr/>
        </p:nvSpPr>
        <p:spPr>
          <a:xfrm>
            <a:off x="473100" y="879225"/>
            <a:ext cx="80832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-"/>
            </a:pPr>
            <a:r>
              <a:rPr lang="en" sz="1500">
                <a:solidFill>
                  <a:srgbClr val="323F4F"/>
                </a:solidFill>
              </a:rPr>
              <a:t>States</a:t>
            </a:r>
            <a:endParaRPr sz="1500">
              <a:solidFill>
                <a:srgbClr val="323F4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-"/>
            </a:pPr>
            <a:r>
              <a:rPr lang="en" sz="1500">
                <a:solidFill>
                  <a:srgbClr val="323F4F"/>
                </a:solidFill>
              </a:rPr>
              <a:t>5 x 5 state space = 25 possible grid locations but first hit is given (24 unknown spots)</a:t>
            </a:r>
            <a:endParaRPr sz="1500">
              <a:solidFill>
                <a:srgbClr val="323F4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-"/>
            </a:pPr>
            <a:r>
              <a:rPr lang="en" sz="1500">
                <a:solidFill>
                  <a:srgbClr val="323F4F"/>
                </a:solidFill>
              </a:rPr>
              <a:t>Each grid location could be either unexplored or hit/miss (2 states)</a:t>
            </a:r>
            <a:endParaRPr sz="1500">
              <a:solidFill>
                <a:srgbClr val="323F4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-"/>
            </a:pPr>
            <a:r>
              <a:rPr lang="en" sz="1500">
                <a:solidFill>
                  <a:srgbClr val="323F4F"/>
                </a:solidFill>
              </a:rPr>
              <a:t>The number of possibilities per ship:</a:t>
            </a:r>
            <a:endParaRPr sz="1500">
              <a:solidFill>
                <a:srgbClr val="323F4F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-"/>
            </a:pPr>
            <a:r>
              <a:rPr lang="en" sz="1500">
                <a:solidFill>
                  <a:srgbClr val="323F4F"/>
                </a:solidFill>
              </a:rPr>
              <a:t>5-length: 10 possibilities</a:t>
            </a:r>
            <a:endParaRPr sz="1500">
              <a:solidFill>
                <a:srgbClr val="323F4F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-"/>
            </a:pPr>
            <a:r>
              <a:rPr lang="en" sz="1500">
                <a:solidFill>
                  <a:srgbClr val="323F4F"/>
                </a:solidFill>
              </a:rPr>
              <a:t>4-length: 20 possibilities</a:t>
            </a:r>
            <a:endParaRPr sz="1500">
              <a:solidFill>
                <a:srgbClr val="323F4F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-"/>
            </a:pPr>
            <a:r>
              <a:rPr lang="en" sz="1500">
                <a:solidFill>
                  <a:srgbClr val="323F4F"/>
                </a:solidFill>
              </a:rPr>
              <a:t>3-length: 30 possibilities</a:t>
            </a:r>
            <a:endParaRPr sz="1500">
              <a:solidFill>
                <a:srgbClr val="323F4F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-"/>
            </a:pPr>
            <a:r>
              <a:rPr lang="en" sz="1500">
                <a:solidFill>
                  <a:srgbClr val="323F4F"/>
                </a:solidFill>
              </a:rPr>
              <a:t>2-length: 40 possibilities</a:t>
            </a:r>
            <a:endParaRPr sz="1500">
              <a:solidFill>
                <a:srgbClr val="323F4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-"/>
            </a:pPr>
            <a:r>
              <a:rPr lang="en" sz="1500">
                <a:solidFill>
                  <a:srgbClr val="323F4F"/>
                </a:solidFill>
              </a:rPr>
              <a:t>1 terminating state for a sunken ship (win)</a:t>
            </a:r>
            <a:endParaRPr sz="1500">
              <a:solidFill>
                <a:srgbClr val="323F4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-"/>
            </a:pPr>
            <a:r>
              <a:rPr lang="en" sz="1500">
                <a:solidFill>
                  <a:srgbClr val="323F4F"/>
                </a:solidFill>
              </a:rPr>
              <a:t>T</a:t>
            </a:r>
            <a:r>
              <a:rPr lang="en" sz="1500">
                <a:solidFill>
                  <a:srgbClr val="323F4F"/>
                </a:solidFill>
              </a:rPr>
              <a:t>otal states = (10+20+30+40) * 2^(24) + 1= 1,677,721,600 states</a:t>
            </a:r>
            <a:endParaRPr sz="1500">
              <a:solidFill>
                <a:srgbClr val="323F4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-"/>
            </a:pPr>
            <a:r>
              <a:rPr lang="en" sz="1500">
                <a:solidFill>
                  <a:srgbClr val="323F4F"/>
                </a:solidFill>
              </a:rPr>
              <a:t>Rewards</a:t>
            </a:r>
            <a:endParaRPr sz="1500">
              <a:solidFill>
                <a:srgbClr val="323F4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-"/>
            </a:pPr>
            <a:r>
              <a:rPr lang="en" sz="1500">
                <a:solidFill>
                  <a:srgbClr val="323F4F"/>
                </a:solidFill>
              </a:rPr>
              <a:t>The following reward function was utilized</a:t>
            </a:r>
            <a:endParaRPr sz="1500">
              <a:solidFill>
                <a:srgbClr val="323F4F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-"/>
            </a:pPr>
            <a:r>
              <a:rPr lang="en" sz="1500">
                <a:solidFill>
                  <a:srgbClr val="323F4F"/>
                </a:solidFill>
              </a:rPr>
              <a:t>Hit: 1 pt</a:t>
            </a:r>
            <a:endParaRPr sz="1500">
              <a:solidFill>
                <a:srgbClr val="323F4F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-"/>
            </a:pPr>
            <a:r>
              <a:rPr lang="en" sz="1500">
                <a:solidFill>
                  <a:srgbClr val="323F4F"/>
                </a:solidFill>
              </a:rPr>
              <a:t>Miss: -1 pt</a:t>
            </a:r>
            <a:endParaRPr sz="1500">
              <a:solidFill>
                <a:srgbClr val="323F4F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-"/>
            </a:pPr>
            <a:r>
              <a:rPr lang="en" sz="1500">
                <a:solidFill>
                  <a:srgbClr val="323F4F"/>
                </a:solidFill>
              </a:rPr>
              <a:t>Win: 10 pt</a:t>
            </a:r>
            <a:endParaRPr sz="1500">
              <a:solidFill>
                <a:srgbClr val="323F4F"/>
              </a:solidFill>
            </a:endParaRPr>
          </a:p>
        </p:txBody>
      </p:sp>
      <p:sp>
        <p:nvSpPr>
          <p:cNvPr id="583" name="Google Shape;583;p69"/>
          <p:cNvSpPr txBox="1"/>
          <p:nvPr>
            <p:ph idx="4294967295" type="sldNum"/>
          </p:nvPr>
        </p:nvSpPr>
        <p:spPr>
          <a:xfrm>
            <a:off x="8858250" y="4875610"/>
            <a:ext cx="2859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0"/>
          <p:cNvSpPr txBox="1"/>
          <p:nvPr>
            <p:ph type="title"/>
          </p:nvPr>
        </p:nvSpPr>
        <p:spPr>
          <a:xfrm>
            <a:off x="342900" y="314325"/>
            <a:ext cx="8458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en"/>
              <a:t>Environment</a:t>
            </a:r>
            <a:endParaRPr/>
          </a:p>
        </p:txBody>
      </p:sp>
      <p:sp>
        <p:nvSpPr>
          <p:cNvPr id="589" name="Google Shape;589;p70"/>
          <p:cNvSpPr txBox="1"/>
          <p:nvPr>
            <p:ph idx="1" type="body"/>
          </p:nvPr>
        </p:nvSpPr>
        <p:spPr>
          <a:xfrm>
            <a:off x="714375" y="884636"/>
            <a:ext cx="7715100" cy="3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17145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500"/>
              <a:buChar char="•"/>
            </a:pPr>
            <a:r>
              <a:rPr lang="en"/>
              <a:t>The environment will hold the game state</a:t>
            </a:r>
            <a:endParaRPr/>
          </a:p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651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 grid that looks like this: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-1651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Is represented as “000h00mmh0m000mm00h00m0mm” </a:t>
            </a:r>
            <a:endParaRPr/>
          </a:p>
          <a:p>
            <a:pPr indent="-190500" lvl="1" marL="520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Grid read left to right, top down</a:t>
            </a:r>
            <a:br>
              <a:rPr lang="en"/>
            </a:br>
            <a:endParaRPr/>
          </a:p>
          <a:p>
            <a:pPr indent="-1651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h</a:t>
            </a:r>
            <a:r>
              <a:rPr lang="en"/>
              <a:t> is hit</a:t>
            </a:r>
            <a:endParaRPr/>
          </a:p>
          <a:p>
            <a:pPr indent="-1651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</a:t>
            </a:r>
            <a:r>
              <a:rPr lang="en"/>
              <a:t> is miss</a:t>
            </a:r>
            <a:endParaRPr/>
          </a:p>
          <a:p>
            <a:pPr indent="-1651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0 is unexplored</a:t>
            </a:r>
            <a:br>
              <a:rPr lang="en"/>
            </a:br>
            <a:endParaRPr/>
          </a:p>
          <a:p>
            <a:pPr indent="-1651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Allows for each game state to be keyed within the q table dictionary.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14300" lvl="1" marL="5207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</a:pPr>
            <a:r>
              <a:t/>
            </a:r>
            <a:endParaRPr/>
          </a:p>
          <a:p>
            <a:pPr indent="-114300" lvl="1" marL="5207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23F4F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590" name="Google Shape;590;p70"/>
          <p:cNvSpPr txBox="1"/>
          <p:nvPr>
            <p:ph idx="11" type="ftr"/>
          </p:nvPr>
        </p:nvSpPr>
        <p:spPr>
          <a:xfrm>
            <a:off x="556812" y="4875611"/>
            <a:ext cx="239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70"/>
          <p:cNvSpPr txBox="1"/>
          <p:nvPr>
            <p:ph idx="4294967295" type="sldNum"/>
          </p:nvPr>
        </p:nvSpPr>
        <p:spPr>
          <a:xfrm>
            <a:off x="8858250" y="4875610"/>
            <a:ext cx="2859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2" name="Google Shape;59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825" y="1104900"/>
            <a:ext cx="723425" cy="7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1"/>
          <p:cNvSpPr txBox="1"/>
          <p:nvPr>
            <p:ph type="title"/>
          </p:nvPr>
        </p:nvSpPr>
        <p:spPr>
          <a:xfrm>
            <a:off x="342900" y="314325"/>
            <a:ext cx="8458200" cy="57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Agents</a:t>
            </a:r>
            <a:endParaRPr/>
          </a:p>
        </p:txBody>
      </p:sp>
      <p:sp>
        <p:nvSpPr>
          <p:cNvPr id="598" name="Google Shape;598;p71"/>
          <p:cNvSpPr txBox="1"/>
          <p:nvPr>
            <p:ph idx="1" type="body"/>
          </p:nvPr>
        </p:nvSpPr>
        <p:spPr>
          <a:xfrm>
            <a:off x="714375" y="884636"/>
            <a:ext cx="7715100" cy="37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Q Learning off </a:t>
            </a:r>
            <a:r>
              <a:rPr lang="en"/>
              <a:t>policy</a:t>
            </a:r>
            <a:r>
              <a:rPr lang="en"/>
              <a:t> agent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SARSA on policy agent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Random agent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2"/>
          <p:cNvSpPr txBox="1"/>
          <p:nvPr>
            <p:ph type="title"/>
          </p:nvPr>
        </p:nvSpPr>
        <p:spPr>
          <a:xfrm>
            <a:off x="342900" y="314325"/>
            <a:ext cx="8458200" cy="57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(1)</a:t>
            </a:r>
            <a:endParaRPr/>
          </a:p>
        </p:txBody>
      </p:sp>
      <p:sp>
        <p:nvSpPr>
          <p:cNvPr id="604" name="Google Shape;604;p72"/>
          <p:cNvSpPr txBox="1"/>
          <p:nvPr>
            <p:ph idx="1" type="body"/>
          </p:nvPr>
        </p:nvSpPr>
        <p:spPr>
          <a:xfrm>
            <a:off x="714375" y="884636"/>
            <a:ext cx="7715100" cy="37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Q Agent: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5" name="Google Shape;60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875" y="958913"/>
            <a:ext cx="4533900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3"/>
          <p:cNvSpPr txBox="1"/>
          <p:nvPr>
            <p:ph type="title"/>
          </p:nvPr>
        </p:nvSpPr>
        <p:spPr>
          <a:xfrm>
            <a:off x="342900" y="314325"/>
            <a:ext cx="8458200" cy="57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(2)</a:t>
            </a:r>
            <a:endParaRPr/>
          </a:p>
        </p:txBody>
      </p:sp>
      <p:sp>
        <p:nvSpPr>
          <p:cNvPr id="611" name="Google Shape;611;p73"/>
          <p:cNvSpPr txBox="1"/>
          <p:nvPr>
            <p:ph idx="1" type="body"/>
          </p:nvPr>
        </p:nvSpPr>
        <p:spPr>
          <a:xfrm>
            <a:off x="714375" y="884636"/>
            <a:ext cx="7715100" cy="37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SARSA Agent: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73" y="1238248"/>
            <a:ext cx="4143250" cy="2780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825" y="1742000"/>
            <a:ext cx="462915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4"/>
          <p:cNvSpPr txBox="1"/>
          <p:nvPr>
            <p:ph type="title"/>
          </p:nvPr>
        </p:nvSpPr>
        <p:spPr>
          <a:xfrm>
            <a:off x="342900" y="314325"/>
            <a:ext cx="8458200" cy="57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(3)</a:t>
            </a:r>
            <a:endParaRPr/>
          </a:p>
        </p:txBody>
      </p:sp>
      <p:sp>
        <p:nvSpPr>
          <p:cNvPr id="619" name="Google Shape;619;p74"/>
          <p:cNvSpPr txBox="1"/>
          <p:nvPr>
            <p:ph idx="1" type="body"/>
          </p:nvPr>
        </p:nvSpPr>
        <p:spPr>
          <a:xfrm>
            <a:off x="669375" y="885836"/>
            <a:ext cx="7715100" cy="37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Random Agent: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. . . 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0" name="Google Shape;62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75" y="1137625"/>
            <a:ext cx="3632625" cy="27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9825" y="942975"/>
            <a:ext cx="462915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P Presentation Theme - Simple">
  <a:themeElements>
    <a:clrScheme name="EP Colors">
      <a:dk1>
        <a:srgbClr val="000000"/>
      </a:dk1>
      <a:lt1>
        <a:srgbClr val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PL-PowerPoint-Theme_light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C73"/>
      </a:accent1>
      <a:accent2>
        <a:srgbClr val="3E8EDE"/>
      </a:accent2>
      <a:accent3>
        <a:srgbClr val="74AA50"/>
      </a:accent3>
      <a:accent4>
        <a:srgbClr val="D2D755"/>
      </a:accent4>
      <a:accent5>
        <a:srgbClr val="FF9E16"/>
      </a:accent5>
      <a:accent6>
        <a:srgbClr val="E03C30"/>
      </a:accent6>
      <a:hlink>
        <a:srgbClr val="0537FF"/>
      </a:hlink>
      <a:folHlink>
        <a:srgbClr val="953A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